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23" r:id="rId45"/>
    <p:sldId id="324" r:id="rId46"/>
    <p:sldId id="325" r:id="rId47"/>
    <p:sldId id="326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3" d="100"/>
          <a:sy n="53" d="100"/>
        </p:scale>
        <p:origin x="-1224" y="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04920" y="863600"/>
            <a:ext cx="5394959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04920" y="863600"/>
            <a:ext cx="5394959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codecept.io/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hrome/puppeteer" TargetMode="External"/><Relationship Id="rId2" Type="http://schemas.openxmlformats.org/officeDocument/2006/relationships/hyperlink" Target="https://chromedevtools.github.io/devtools-protocol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otractortest.org/#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odecept.io/helpers/WebDriverIO/#amonpage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://codecept.io/helpers/WebDriverIO/#fillfield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http://codecept.io/helpers/WebDriverIO/#fillfield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://codecept.io/helpers/WebDriverIO/#checkoption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hyperlink" Target="http://codecept.io/helpers/WebDriverIO/#selectoption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://codecept.io/helpers/WebDriverIO/#acceptpopup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://codecept.io/helpers/WebDriverIO/#se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://codecept.io/helpers/WebDriverIO/#seeelement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codecept.io/helpers/Protractor/#seeintitle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://codecept.io/helpers/Protractor/#savescreenshot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://codecept.io/helpers/Protractor/#resizewindow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://codecept.io/helpers/WebDriverIO/#acceptpopup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5100" y="4229100"/>
            <a:ext cx="101346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Do you have e2e</a:t>
            </a:r>
            <a:r>
              <a:rPr u="none" spc="-35" dirty="0"/>
              <a:t> </a:t>
            </a:r>
            <a:r>
              <a:rPr u="none" spc="-90" dirty="0"/>
              <a:t>test?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0" y="3619500"/>
            <a:ext cx="957008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0400">
              <a:lnSpc>
                <a:spcPct val="100000"/>
              </a:lnSpc>
              <a:spcBef>
                <a:spcPts val="100"/>
              </a:spcBef>
            </a:pPr>
            <a:r>
              <a:rPr u="none" dirty="0"/>
              <a:t>that </a:t>
            </a:r>
            <a:r>
              <a:rPr u="none" spc="70" dirty="0"/>
              <a:t>sounds </a:t>
            </a:r>
            <a:r>
              <a:rPr u="none" spc="45" dirty="0"/>
              <a:t>great,  </a:t>
            </a:r>
            <a:r>
              <a:rPr u="none" spc="-5" dirty="0"/>
              <a:t>lets </a:t>
            </a:r>
            <a:r>
              <a:rPr u="none" spc="220" dirty="0"/>
              <a:t>code </a:t>
            </a:r>
            <a:r>
              <a:rPr u="none" dirty="0"/>
              <a:t>for </a:t>
            </a:r>
            <a:r>
              <a:rPr u="none" spc="-5" dirty="0"/>
              <a:t>e2e</a:t>
            </a:r>
            <a:r>
              <a:rPr u="none" spc="-280" dirty="0"/>
              <a:t> </a:t>
            </a:r>
            <a:r>
              <a:rPr u="none" dirty="0"/>
              <a:t>test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0" y="4279900"/>
            <a:ext cx="851027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14195" algn="l"/>
              </a:tabLst>
            </a:pPr>
            <a:r>
              <a:rPr sz="7300" b="1" u="none" spc="-5" dirty="0">
                <a:solidFill>
                  <a:srgbClr val="861001"/>
                </a:solidFill>
                <a:latin typeface="Arial"/>
                <a:cs typeface="Arial"/>
              </a:rPr>
              <a:t>But	</a:t>
            </a:r>
            <a:r>
              <a:rPr sz="7300" u="none" spc="-5" dirty="0"/>
              <a:t>e2e </a:t>
            </a:r>
            <a:r>
              <a:rPr sz="7300" u="none" dirty="0"/>
              <a:t>test </a:t>
            </a:r>
            <a:r>
              <a:rPr sz="7300" u="none" spc="-5" dirty="0"/>
              <a:t>so</a:t>
            </a:r>
            <a:r>
              <a:rPr sz="7300" u="none" spc="-70" dirty="0"/>
              <a:t> </a:t>
            </a:r>
            <a:r>
              <a:rPr sz="7300" u="none" spc="65" dirty="0"/>
              <a:t>hard</a:t>
            </a:r>
            <a:endParaRPr sz="7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2900" y="876300"/>
            <a:ext cx="21717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Less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39025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835400"/>
            <a:ext cx="2635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" dirty="0">
                <a:latin typeface="Arial"/>
                <a:cs typeface="Arial"/>
              </a:rPr>
              <a:t>hard </a:t>
            </a:r>
            <a:r>
              <a:rPr sz="3600" dirty="0">
                <a:latin typeface="Arial"/>
                <a:cs typeface="Arial"/>
              </a:rPr>
              <a:t>to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spc="95" dirty="0">
                <a:latin typeface="Arial"/>
                <a:cs typeface="Arial"/>
              </a:rPr>
              <a:t>code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49820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914900"/>
            <a:ext cx="3286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>
                <a:latin typeface="Arial"/>
                <a:cs typeface="Arial"/>
              </a:rPr>
              <a:t>assertion </a:t>
            </a:r>
            <a:r>
              <a:rPr sz="3600" spc="-5" dirty="0">
                <a:latin typeface="Arial"/>
                <a:cs typeface="Arial"/>
              </a:rPr>
              <a:t>is</a:t>
            </a:r>
            <a:r>
              <a:rPr sz="3600" spc="-75" dirty="0">
                <a:latin typeface="Arial"/>
                <a:cs typeface="Arial"/>
              </a:rPr>
              <a:t> </a:t>
            </a:r>
            <a:r>
              <a:rPr sz="3600" spc="130" dirty="0">
                <a:latin typeface="Arial"/>
                <a:cs typeface="Arial"/>
              </a:rPr>
              <a:t>bad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60615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5994400"/>
            <a:ext cx="670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have </a:t>
            </a:r>
            <a:r>
              <a:rPr sz="3600" dirty="0">
                <a:latin typeface="Arial"/>
                <a:cs typeface="Arial"/>
              </a:rPr>
              <a:t>to </a:t>
            </a:r>
            <a:r>
              <a:rPr sz="3600" spc="-5" dirty="0">
                <a:latin typeface="Arial"/>
                <a:cs typeface="Arial"/>
              </a:rPr>
              <a:t>know </a:t>
            </a:r>
            <a:r>
              <a:rPr sz="3600" spc="65" dirty="0">
                <a:latin typeface="Arial"/>
                <a:cs typeface="Arial"/>
              </a:rPr>
              <a:t>deeply </a:t>
            </a:r>
            <a:r>
              <a:rPr sz="3600" spc="-5" dirty="0">
                <a:latin typeface="Arial"/>
                <a:cs typeface="Arial"/>
              </a:rPr>
              <a:t>flow</a:t>
            </a:r>
            <a:r>
              <a:rPr sz="3600" spc="-70" dirty="0">
                <a:latin typeface="Arial"/>
                <a:cs typeface="Arial"/>
              </a:rPr>
              <a:t> </a:t>
            </a:r>
            <a:r>
              <a:rPr sz="3600" spc="15" dirty="0">
                <a:latin typeface="Arial"/>
                <a:cs typeface="Arial"/>
              </a:rPr>
              <a:t>control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00" y="7141082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5100" y="7073900"/>
            <a:ext cx="3887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30" dirty="0">
                <a:latin typeface="Arial"/>
                <a:cs typeface="Arial"/>
              </a:rPr>
              <a:t>big gap </a:t>
            </a:r>
            <a:r>
              <a:rPr sz="3600" dirty="0">
                <a:latin typeface="Arial"/>
                <a:cs typeface="Arial"/>
              </a:rPr>
              <a:t>for</a:t>
            </a:r>
            <a:r>
              <a:rPr sz="3600" spc="-335" dirty="0">
                <a:latin typeface="Arial"/>
                <a:cs typeface="Arial"/>
              </a:rPr>
              <a:t> </a:t>
            </a:r>
            <a:r>
              <a:rPr sz="3600" spc="30" dirty="0">
                <a:latin typeface="Arial"/>
                <a:cs typeface="Arial"/>
              </a:rPr>
              <a:t>newbie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7200" y="876300"/>
            <a:ext cx="44678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450" dirty="0"/>
              <a:t>P</a:t>
            </a:r>
            <a:r>
              <a:rPr u="none" spc="-150" dirty="0"/>
              <a:t>r</a:t>
            </a:r>
            <a:r>
              <a:rPr u="none" spc="55" dirty="0"/>
              <a:t>otractor</a:t>
            </a:r>
          </a:p>
        </p:txBody>
      </p:sp>
      <p:sp>
        <p:nvSpPr>
          <p:cNvPr id="3" name="object 3"/>
          <p:cNvSpPr/>
          <p:nvPr/>
        </p:nvSpPr>
        <p:spPr>
          <a:xfrm>
            <a:off x="863600" y="2590800"/>
            <a:ext cx="112776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7200" y="876300"/>
            <a:ext cx="44678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450" dirty="0"/>
              <a:t>P</a:t>
            </a:r>
            <a:r>
              <a:rPr u="none" spc="-150" dirty="0"/>
              <a:t>r</a:t>
            </a:r>
            <a:r>
              <a:rPr u="none" spc="55" dirty="0"/>
              <a:t>otractor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3600" y="2590800"/>
            <a:ext cx="11277600" cy="5256530"/>
            <a:chOff x="863600" y="2590800"/>
            <a:chExt cx="11277600" cy="5256530"/>
          </a:xfrm>
        </p:grpSpPr>
        <p:sp>
          <p:nvSpPr>
            <p:cNvPr id="4" name="object 4"/>
            <p:cNvSpPr/>
            <p:nvPr/>
          </p:nvSpPr>
          <p:spPr>
            <a:xfrm>
              <a:off x="863600" y="2590800"/>
              <a:ext cx="11277600" cy="4572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4100" y="3067050"/>
              <a:ext cx="8872855" cy="795020"/>
            </a:xfrm>
            <a:custGeom>
              <a:avLst/>
              <a:gdLst/>
              <a:ahLst/>
              <a:cxnLst/>
              <a:rect l="l" t="t" r="r" b="b"/>
              <a:pathLst>
                <a:path w="8872855" h="795020">
                  <a:moveTo>
                    <a:pt x="0" y="0"/>
                  </a:moveTo>
                  <a:lnTo>
                    <a:pt x="8872334" y="0"/>
                  </a:lnTo>
                  <a:lnTo>
                    <a:pt x="8872334" y="794642"/>
                  </a:lnTo>
                  <a:lnTo>
                    <a:pt x="0" y="794642"/>
                  </a:lnTo>
                  <a:lnTo>
                    <a:pt x="0" y="0"/>
                  </a:lnTo>
                  <a:close/>
                </a:path>
              </a:pathLst>
            </a:custGeom>
            <a:ln w="1143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17977" y="3869436"/>
              <a:ext cx="2138680" cy="3927475"/>
            </a:xfrm>
            <a:custGeom>
              <a:avLst/>
              <a:gdLst/>
              <a:ahLst/>
              <a:cxnLst/>
              <a:rect l="l" t="t" r="r" b="b"/>
              <a:pathLst>
                <a:path w="2138679" h="3927475">
                  <a:moveTo>
                    <a:pt x="2138641" y="0"/>
                  </a:moveTo>
                  <a:lnTo>
                    <a:pt x="2088415" y="5064"/>
                  </a:lnTo>
                  <a:lnTo>
                    <a:pt x="2038497" y="11088"/>
                  </a:lnTo>
                  <a:lnTo>
                    <a:pt x="1988899" y="18062"/>
                  </a:lnTo>
                  <a:lnTo>
                    <a:pt x="1939633" y="25975"/>
                  </a:lnTo>
                  <a:lnTo>
                    <a:pt x="1890709" y="34817"/>
                  </a:lnTo>
                  <a:lnTo>
                    <a:pt x="1842139" y="44581"/>
                  </a:lnTo>
                  <a:lnTo>
                    <a:pt x="1793935" y="55254"/>
                  </a:lnTo>
                  <a:lnTo>
                    <a:pt x="1746109" y="66829"/>
                  </a:lnTo>
                  <a:lnTo>
                    <a:pt x="1698672" y="79295"/>
                  </a:lnTo>
                  <a:lnTo>
                    <a:pt x="1651636" y="92642"/>
                  </a:lnTo>
                  <a:lnTo>
                    <a:pt x="1605011" y="106861"/>
                  </a:lnTo>
                  <a:lnTo>
                    <a:pt x="1558811" y="121941"/>
                  </a:lnTo>
                  <a:lnTo>
                    <a:pt x="1513045" y="137875"/>
                  </a:lnTo>
                  <a:lnTo>
                    <a:pt x="1467726" y="154650"/>
                  </a:lnTo>
                  <a:lnTo>
                    <a:pt x="1422866" y="172259"/>
                  </a:lnTo>
                  <a:lnTo>
                    <a:pt x="1378476" y="190691"/>
                  </a:lnTo>
                  <a:lnTo>
                    <a:pt x="1334567" y="209936"/>
                  </a:lnTo>
                  <a:lnTo>
                    <a:pt x="1291151" y="229985"/>
                  </a:lnTo>
                  <a:lnTo>
                    <a:pt x="1248239" y="250828"/>
                  </a:lnTo>
                  <a:lnTo>
                    <a:pt x="1205843" y="272456"/>
                  </a:lnTo>
                  <a:lnTo>
                    <a:pt x="1163976" y="294858"/>
                  </a:lnTo>
                  <a:lnTo>
                    <a:pt x="1122647" y="318025"/>
                  </a:lnTo>
                  <a:lnTo>
                    <a:pt x="1081869" y="341947"/>
                  </a:lnTo>
                  <a:lnTo>
                    <a:pt x="1041653" y="366615"/>
                  </a:lnTo>
                  <a:lnTo>
                    <a:pt x="1002011" y="392019"/>
                  </a:lnTo>
                  <a:lnTo>
                    <a:pt x="962955" y="418148"/>
                  </a:lnTo>
                  <a:lnTo>
                    <a:pt x="924495" y="444995"/>
                  </a:lnTo>
                  <a:lnTo>
                    <a:pt x="886644" y="472548"/>
                  </a:lnTo>
                  <a:lnTo>
                    <a:pt x="849412" y="500797"/>
                  </a:lnTo>
                  <a:lnTo>
                    <a:pt x="812813" y="529735"/>
                  </a:lnTo>
                  <a:lnTo>
                    <a:pt x="776856" y="559349"/>
                  </a:lnTo>
                  <a:lnTo>
                    <a:pt x="741554" y="589632"/>
                  </a:lnTo>
                  <a:lnTo>
                    <a:pt x="706918" y="620573"/>
                  </a:lnTo>
                  <a:lnTo>
                    <a:pt x="672960" y="652162"/>
                  </a:lnTo>
                  <a:lnTo>
                    <a:pt x="639692" y="684390"/>
                  </a:lnTo>
                  <a:lnTo>
                    <a:pt x="607124" y="717247"/>
                  </a:lnTo>
                  <a:lnTo>
                    <a:pt x="575268" y="750723"/>
                  </a:lnTo>
                  <a:lnTo>
                    <a:pt x="544137" y="784809"/>
                  </a:lnTo>
                  <a:lnTo>
                    <a:pt x="513740" y="819495"/>
                  </a:lnTo>
                  <a:lnTo>
                    <a:pt x="484091" y="854771"/>
                  </a:lnTo>
                  <a:lnTo>
                    <a:pt x="455201" y="890628"/>
                  </a:lnTo>
                  <a:lnTo>
                    <a:pt x="427080" y="927055"/>
                  </a:lnTo>
                  <a:lnTo>
                    <a:pt x="399742" y="964044"/>
                  </a:lnTo>
                  <a:lnTo>
                    <a:pt x="373196" y="1001584"/>
                  </a:lnTo>
                  <a:lnTo>
                    <a:pt x="347455" y="1039666"/>
                  </a:lnTo>
                  <a:lnTo>
                    <a:pt x="322531" y="1078279"/>
                  </a:lnTo>
                  <a:lnTo>
                    <a:pt x="298435" y="1117415"/>
                  </a:lnTo>
                  <a:lnTo>
                    <a:pt x="275177" y="1157063"/>
                  </a:lnTo>
                  <a:lnTo>
                    <a:pt x="252771" y="1197215"/>
                  </a:lnTo>
                  <a:lnTo>
                    <a:pt x="231227" y="1237859"/>
                  </a:lnTo>
                  <a:lnTo>
                    <a:pt x="210558" y="1278987"/>
                  </a:lnTo>
                  <a:lnTo>
                    <a:pt x="190774" y="1320589"/>
                  </a:lnTo>
                  <a:lnTo>
                    <a:pt x="171887" y="1362654"/>
                  </a:lnTo>
                  <a:lnTo>
                    <a:pt x="153909" y="1405174"/>
                  </a:lnTo>
                  <a:lnTo>
                    <a:pt x="136851" y="1448139"/>
                  </a:lnTo>
                  <a:lnTo>
                    <a:pt x="120725" y="1491538"/>
                  </a:lnTo>
                  <a:lnTo>
                    <a:pt x="105542" y="1535363"/>
                  </a:lnTo>
                  <a:lnTo>
                    <a:pt x="91314" y="1579603"/>
                  </a:lnTo>
                  <a:lnTo>
                    <a:pt x="78053" y="1624249"/>
                  </a:lnTo>
                  <a:lnTo>
                    <a:pt x="65769" y="1669291"/>
                  </a:lnTo>
                  <a:lnTo>
                    <a:pt x="54475" y="1714719"/>
                  </a:lnTo>
                  <a:lnTo>
                    <a:pt x="44182" y="1760524"/>
                  </a:lnTo>
                  <a:lnTo>
                    <a:pt x="34635" y="1808175"/>
                  </a:lnTo>
                  <a:lnTo>
                    <a:pt x="26263" y="1855853"/>
                  </a:lnTo>
                  <a:lnTo>
                    <a:pt x="19060" y="1903543"/>
                  </a:lnTo>
                  <a:lnTo>
                    <a:pt x="13020" y="1951228"/>
                  </a:lnTo>
                  <a:lnTo>
                    <a:pt x="8136" y="1998894"/>
                  </a:lnTo>
                  <a:lnTo>
                    <a:pt x="4401" y="2046525"/>
                  </a:lnTo>
                  <a:lnTo>
                    <a:pt x="1808" y="2094104"/>
                  </a:lnTo>
                  <a:lnTo>
                    <a:pt x="352" y="2141616"/>
                  </a:lnTo>
                  <a:lnTo>
                    <a:pt x="24" y="2189045"/>
                  </a:lnTo>
                  <a:lnTo>
                    <a:pt x="820" y="2236376"/>
                  </a:lnTo>
                  <a:lnTo>
                    <a:pt x="2731" y="2283593"/>
                  </a:lnTo>
                  <a:lnTo>
                    <a:pt x="5752" y="2330680"/>
                  </a:lnTo>
                  <a:lnTo>
                    <a:pt x="9875" y="2377622"/>
                  </a:lnTo>
                  <a:lnTo>
                    <a:pt x="15094" y="2424402"/>
                  </a:lnTo>
                  <a:lnTo>
                    <a:pt x="21403" y="2471004"/>
                  </a:lnTo>
                  <a:lnTo>
                    <a:pt x="28794" y="2517414"/>
                  </a:lnTo>
                  <a:lnTo>
                    <a:pt x="37262" y="2563616"/>
                  </a:lnTo>
                  <a:lnTo>
                    <a:pt x="46799" y="2609593"/>
                  </a:lnTo>
                  <a:lnTo>
                    <a:pt x="57398" y="2655330"/>
                  </a:lnTo>
                  <a:lnTo>
                    <a:pt x="69054" y="2700811"/>
                  </a:lnTo>
                  <a:lnTo>
                    <a:pt x="81759" y="2746021"/>
                  </a:lnTo>
                  <a:lnTo>
                    <a:pt x="95507" y="2790944"/>
                  </a:lnTo>
                  <a:lnTo>
                    <a:pt x="110292" y="2835563"/>
                  </a:lnTo>
                  <a:lnTo>
                    <a:pt x="126105" y="2879864"/>
                  </a:lnTo>
                  <a:lnTo>
                    <a:pt x="142942" y="2923830"/>
                  </a:lnTo>
                  <a:lnTo>
                    <a:pt x="160795" y="2967447"/>
                  </a:lnTo>
                  <a:lnTo>
                    <a:pt x="179657" y="3010697"/>
                  </a:lnTo>
                  <a:lnTo>
                    <a:pt x="199523" y="3053565"/>
                  </a:lnTo>
                  <a:lnTo>
                    <a:pt x="220384" y="3096037"/>
                  </a:lnTo>
                  <a:lnTo>
                    <a:pt x="242235" y="3138095"/>
                  </a:lnTo>
                  <a:lnTo>
                    <a:pt x="265070" y="3179724"/>
                  </a:lnTo>
                  <a:lnTo>
                    <a:pt x="288880" y="3220909"/>
                  </a:lnTo>
                  <a:lnTo>
                    <a:pt x="313660" y="3261633"/>
                  </a:lnTo>
                  <a:lnTo>
                    <a:pt x="339403" y="3301881"/>
                  </a:lnTo>
                  <a:lnTo>
                    <a:pt x="366103" y="3341637"/>
                  </a:lnTo>
                  <a:lnTo>
                    <a:pt x="393752" y="3380886"/>
                  </a:lnTo>
                  <a:lnTo>
                    <a:pt x="422344" y="3419612"/>
                  </a:lnTo>
                  <a:lnTo>
                    <a:pt x="451873" y="3457799"/>
                  </a:lnTo>
                  <a:lnTo>
                    <a:pt x="482332" y="3495430"/>
                  </a:lnTo>
                  <a:lnTo>
                    <a:pt x="513713" y="3532492"/>
                  </a:lnTo>
                  <a:lnTo>
                    <a:pt x="546011" y="3568967"/>
                  </a:lnTo>
                  <a:lnTo>
                    <a:pt x="579219" y="3604840"/>
                  </a:lnTo>
                  <a:lnTo>
                    <a:pt x="613330" y="3640096"/>
                  </a:lnTo>
                  <a:lnTo>
                    <a:pt x="648338" y="3674718"/>
                  </a:lnTo>
                  <a:lnTo>
                    <a:pt x="684235" y="3708691"/>
                  </a:lnTo>
                  <a:lnTo>
                    <a:pt x="721016" y="3741999"/>
                  </a:lnTo>
                  <a:lnTo>
                    <a:pt x="758673" y="3774627"/>
                  </a:lnTo>
                  <a:lnTo>
                    <a:pt x="797200" y="3806558"/>
                  </a:lnTo>
                  <a:lnTo>
                    <a:pt x="836590" y="3837777"/>
                  </a:lnTo>
                  <a:lnTo>
                    <a:pt x="876837" y="3868268"/>
                  </a:lnTo>
                  <a:lnTo>
                    <a:pt x="917934" y="3898016"/>
                  </a:lnTo>
                  <a:lnTo>
                    <a:pt x="959874" y="3927005"/>
                  </a:lnTo>
                </a:path>
              </a:pathLst>
            </a:custGeom>
            <a:ln w="1016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17061" y="7594600"/>
            <a:ext cx="2240280" cy="49530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400"/>
              </a:spcBef>
            </a:pPr>
            <a:r>
              <a:rPr sz="2400" dirty="0">
                <a:latin typeface="Arial"/>
                <a:cs typeface="Arial"/>
              </a:rPr>
              <a:t>Go to </a:t>
            </a:r>
            <a:r>
              <a:rPr sz="2400" spc="20" dirty="0">
                <a:latin typeface="Arial"/>
                <a:cs typeface="Arial"/>
              </a:rPr>
              <a:t>target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Url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7200" y="876300"/>
            <a:ext cx="44678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450" dirty="0"/>
              <a:t>P</a:t>
            </a:r>
            <a:r>
              <a:rPr u="none" spc="-150" dirty="0"/>
              <a:t>r</a:t>
            </a:r>
            <a:r>
              <a:rPr u="none" spc="55" dirty="0"/>
              <a:t>otractor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3600" y="2590800"/>
            <a:ext cx="11277600" cy="5256530"/>
            <a:chOff x="863600" y="2590800"/>
            <a:chExt cx="11277600" cy="5256530"/>
          </a:xfrm>
        </p:grpSpPr>
        <p:sp>
          <p:nvSpPr>
            <p:cNvPr id="4" name="object 4"/>
            <p:cNvSpPr/>
            <p:nvPr/>
          </p:nvSpPr>
          <p:spPr>
            <a:xfrm>
              <a:off x="863600" y="2590800"/>
              <a:ext cx="11277600" cy="4572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6000" y="3587750"/>
              <a:ext cx="10002520" cy="590550"/>
            </a:xfrm>
            <a:custGeom>
              <a:avLst/>
              <a:gdLst/>
              <a:ahLst/>
              <a:cxnLst/>
              <a:rect l="l" t="t" r="r" b="b"/>
              <a:pathLst>
                <a:path w="10002520" h="590550">
                  <a:moveTo>
                    <a:pt x="0" y="0"/>
                  </a:moveTo>
                  <a:lnTo>
                    <a:pt x="10001999" y="0"/>
                  </a:lnTo>
                  <a:lnTo>
                    <a:pt x="10001999" y="590401"/>
                  </a:lnTo>
                  <a:lnTo>
                    <a:pt x="0" y="590401"/>
                  </a:lnTo>
                  <a:lnTo>
                    <a:pt x="0" y="0"/>
                  </a:lnTo>
                  <a:close/>
                </a:path>
              </a:pathLst>
            </a:custGeom>
            <a:ln w="1142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17960" y="4151604"/>
              <a:ext cx="1917700" cy="3644900"/>
            </a:xfrm>
            <a:custGeom>
              <a:avLst/>
              <a:gdLst/>
              <a:ahLst/>
              <a:cxnLst/>
              <a:rect l="l" t="t" r="r" b="b"/>
              <a:pathLst>
                <a:path w="1917700" h="3644900">
                  <a:moveTo>
                    <a:pt x="1917280" y="0"/>
                  </a:moveTo>
                  <a:lnTo>
                    <a:pt x="1867445" y="5257"/>
                  </a:lnTo>
                  <a:lnTo>
                    <a:pt x="1817949" y="11604"/>
                  </a:lnTo>
                  <a:lnTo>
                    <a:pt x="1768808" y="19030"/>
                  </a:lnTo>
                  <a:lnTo>
                    <a:pt x="1720035" y="27520"/>
                  </a:lnTo>
                  <a:lnTo>
                    <a:pt x="1671644" y="37064"/>
                  </a:lnTo>
                  <a:lnTo>
                    <a:pt x="1623649" y="47649"/>
                  </a:lnTo>
                  <a:lnTo>
                    <a:pt x="1576065" y="59263"/>
                  </a:lnTo>
                  <a:lnTo>
                    <a:pt x="1528904" y="71894"/>
                  </a:lnTo>
                  <a:lnTo>
                    <a:pt x="1482183" y="85528"/>
                  </a:lnTo>
                  <a:lnTo>
                    <a:pt x="1435913" y="100155"/>
                  </a:lnTo>
                  <a:lnTo>
                    <a:pt x="1390110" y="115762"/>
                  </a:lnTo>
                  <a:lnTo>
                    <a:pt x="1344788" y="132337"/>
                  </a:lnTo>
                  <a:lnTo>
                    <a:pt x="1299960" y="149867"/>
                  </a:lnTo>
                  <a:lnTo>
                    <a:pt x="1255641" y="168340"/>
                  </a:lnTo>
                  <a:lnTo>
                    <a:pt x="1211845" y="187744"/>
                  </a:lnTo>
                  <a:lnTo>
                    <a:pt x="1168585" y="208067"/>
                  </a:lnTo>
                  <a:lnTo>
                    <a:pt x="1125876" y="229296"/>
                  </a:lnTo>
                  <a:lnTo>
                    <a:pt x="1083732" y="251420"/>
                  </a:lnTo>
                  <a:lnTo>
                    <a:pt x="1042167" y="274426"/>
                  </a:lnTo>
                  <a:lnTo>
                    <a:pt x="1001194" y="298302"/>
                  </a:lnTo>
                  <a:lnTo>
                    <a:pt x="960829" y="323035"/>
                  </a:lnTo>
                  <a:lnTo>
                    <a:pt x="921085" y="348614"/>
                  </a:lnTo>
                  <a:lnTo>
                    <a:pt x="881976" y="375026"/>
                  </a:lnTo>
                  <a:lnTo>
                    <a:pt x="843516" y="402259"/>
                  </a:lnTo>
                  <a:lnTo>
                    <a:pt x="805719" y="430301"/>
                  </a:lnTo>
                  <a:lnTo>
                    <a:pt x="768599" y="459139"/>
                  </a:lnTo>
                  <a:lnTo>
                    <a:pt x="732171" y="488762"/>
                  </a:lnTo>
                  <a:lnTo>
                    <a:pt x="696448" y="519157"/>
                  </a:lnTo>
                  <a:lnTo>
                    <a:pt x="661444" y="550311"/>
                  </a:lnTo>
                  <a:lnTo>
                    <a:pt x="627174" y="582213"/>
                  </a:lnTo>
                  <a:lnTo>
                    <a:pt x="593651" y="614850"/>
                  </a:lnTo>
                  <a:lnTo>
                    <a:pt x="560890" y="648211"/>
                  </a:lnTo>
                  <a:lnTo>
                    <a:pt x="528904" y="682282"/>
                  </a:lnTo>
                  <a:lnTo>
                    <a:pt x="497708" y="717053"/>
                  </a:lnTo>
                  <a:lnTo>
                    <a:pt x="467316" y="752509"/>
                  </a:lnTo>
                  <a:lnTo>
                    <a:pt x="437741" y="788640"/>
                  </a:lnTo>
                  <a:lnTo>
                    <a:pt x="408999" y="825433"/>
                  </a:lnTo>
                  <a:lnTo>
                    <a:pt x="381102" y="862876"/>
                  </a:lnTo>
                  <a:lnTo>
                    <a:pt x="354064" y="900956"/>
                  </a:lnTo>
                  <a:lnTo>
                    <a:pt x="327901" y="939662"/>
                  </a:lnTo>
                  <a:lnTo>
                    <a:pt x="302626" y="978980"/>
                  </a:lnTo>
                  <a:lnTo>
                    <a:pt x="278253" y="1018900"/>
                  </a:lnTo>
                  <a:lnTo>
                    <a:pt x="254796" y="1059408"/>
                  </a:lnTo>
                  <a:lnTo>
                    <a:pt x="232269" y="1100493"/>
                  </a:lnTo>
                  <a:lnTo>
                    <a:pt x="210686" y="1142142"/>
                  </a:lnTo>
                  <a:lnTo>
                    <a:pt x="190061" y="1184342"/>
                  </a:lnTo>
                  <a:lnTo>
                    <a:pt x="170409" y="1227083"/>
                  </a:lnTo>
                  <a:lnTo>
                    <a:pt x="151743" y="1270351"/>
                  </a:lnTo>
                  <a:lnTo>
                    <a:pt x="134078" y="1314135"/>
                  </a:lnTo>
                  <a:lnTo>
                    <a:pt x="117426" y="1358421"/>
                  </a:lnTo>
                  <a:lnTo>
                    <a:pt x="101804" y="1403198"/>
                  </a:lnTo>
                  <a:lnTo>
                    <a:pt x="87224" y="1448454"/>
                  </a:lnTo>
                  <a:lnTo>
                    <a:pt x="73700" y="1494177"/>
                  </a:lnTo>
                  <a:lnTo>
                    <a:pt x="61247" y="1540353"/>
                  </a:lnTo>
                  <a:lnTo>
                    <a:pt x="49879" y="1586971"/>
                  </a:lnTo>
                  <a:lnTo>
                    <a:pt x="39609" y="1634020"/>
                  </a:lnTo>
                  <a:lnTo>
                    <a:pt x="30384" y="1681933"/>
                  </a:lnTo>
                  <a:lnTo>
                    <a:pt x="22396" y="1729875"/>
                  </a:lnTo>
                  <a:lnTo>
                    <a:pt x="15636" y="1777827"/>
                  </a:lnTo>
                  <a:lnTo>
                    <a:pt x="10098" y="1825771"/>
                  </a:lnTo>
                  <a:lnTo>
                    <a:pt x="5773" y="1873687"/>
                  </a:lnTo>
                  <a:lnTo>
                    <a:pt x="2655" y="1921557"/>
                  </a:lnTo>
                  <a:lnTo>
                    <a:pt x="736" y="1969363"/>
                  </a:lnTo>
                  <a:lnTo>
                    <a:pt x="7" y="2017085"/>
                  </a:lnTo>
                  <a:lnTo>
                    <a:pt x="462" y="2064707"/>
                  </a:lnTo>
                  <a:lnTo>
                    <a:pt x="2093" y="2112208"/>
                  </a:lnTo>
                  <a:lnTo>
                    <a:pt x="4892" y="2159570"/>
                  </a:lnTo>
                  <a:lnTo>
                    <a:pt x="8853" y="2206776"/>
                  </a:lnTo>
                  <a:lnTo>
                    <a:pt x="13966" y="2253805"/>
                  </a:lnTo>
                  <a:lnTo>
                    <a:pt x="20224" y="2300640"/>
                  </a:lnTo>
                  <a:lnTo>
                    <a:pt x="27621" y="2347262"/>
                  </a:lnTo>
                  <a:lnTo>
                    <a:pt x="36148" y="2393653"/>
                  </a:lnTo>
                  <a:lnTo>
                    <a:pt x="45798" y="2439794"/>
                  </a:lnTo>
                  <a:lnTo>
                    <a:pt x="56564" y="2485666"/>
                  </a:lnTo>
                  <a:lnTo>
                    <a:pt x="68437" y="2531251"/>
                  </a:lnTo>
                  <a:lnTo>
                    <a:pt x="81410" y="2576530"/>
                  </a:lnTo>
                  <a:lnTo>
                    <a:pt x="95476" y="2621484"/>
                  </a:lnTo>
                  <a:lnTo>
                    <a:pt x="110626" y="2666096"/>
                  </a:lnTo>
                  <a:lnTo>
                    <a:pt x="126854" y="2710346"/>
                  </a:lnTo>
                  <a:lnTo>
                    <a:pt x="144152" y="2754217"/>
                  </a:lnTo>
                  <a:lnTo>
                    <a:pt x="162512" y="2797688"/>
                  </a:lnTo>
                  <a:lnTo>
                    <a:pt x="181926" y="2840743"/>
                  </a:lnTo>
                  <a:lnTo>
                    <a:pt x="202388" y="2883362"/>
                  </a:lnTo>
                  <a:lnTo>
                    <a:pt x="223889" y="2925526"/>
                  </a:lnTo>
                  <a:lnTo>
                    <a:pt x="246422" y="2967218"/>
                  </a:lnTo>
                  <a:lnTo>
                    <a:pt x="269979" y="3008418"/>
                  </a:lnTo>
                  <a:lnTo>
                    <a:pt x="294553" y="3049109"/>
                  </a:lnTo>
                  <a:lnTo>
                    <a:pt x="320136" y="3089270"/>
                  </a:lnTo>
                  <a:lnTo>
                    <a:pt x="346721" y="3128885"/>
                  </a:lnTo>
                  <a:lnTo>
                    <a:pt x="374300" y="3167934"/>
                  </a:lnTo>
                  <a:lnTo>
                    <a:pt x="402865" y="3206398"/>
                  </a:lnTo>
                  <a:lnTo>
                    <a:pt x="432409" y="3244260"/>
                  </a:lnTo>
                  <a:lnTo>
                    <a:pt x="462924" y="3281501"/>
                  </a:lnTo>
                  <a:lnTo>
                    <a:pt x="494403" y="3318101"/>
                  </a:lnTo>
                  <a:lnTo>
                    <a:pt x="526838" y="3354043"/>
                  </a:lnTo>
                  <a:lnTo>
                    <a:pt x="560221" y="3389308"/>
                  </a:lnTo>
                  <a:lnTo>
                    <a:pt x="594545" y="3423877"/>
                  </a:lnTo>
                  <a:lnTo>
                    <a:pt x="629803" y="3457732"/>
                  </a:lnTo>
                  <a:lnTo>
                    <a:pt x="665986" y="3490854"/>
                  </a:lnTo>
                  <a:lnTo>
                    <a:pt x="703088" y="3523225"/>
                  </a:lnTo>
                  <a:lnTo>
                    <a:pt x="741100" y="3554826"/>
                  </a:lnTo>
                  <a:lnTo>
                    <a:pt x="780016" y="3585638"/>
                  </a:lnTo>
                  <a:lnTo>
                    <a:pt x="819826" y="3615644"/>
                  </a:lnTo>
                  <a:lnTo>
                    <a:pt x="860525" y="3644823"/>
                  </a:lnTo>
                </a:path>
              </a:pathLst>
            </a:custGeom>
            <a:ln w="1016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63467" y="7581900"/>
            <a:ext cx="1839595" cy="49530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400"/>
              </a:spcBef>
            </a:pP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assertion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7200" y="876300"/>
            <a:ext cx="44678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450" dirty="0"/>
              <a:t>P</a:t>
            </a:r>
            <a:r>
              <a:rPr u="none" spc="-150" dirty="0"/>
              <a:t>r</a:t>
            </a:r>
            <a:r>
              <a:rPr u="none" spc="55" dirty="0"/>
              <a:t>otractor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3600" y="2590800"/>
            <a:ext cx="11277600" cy="5256530"/>
            <a:chOff x="863600" y="2590800"/>
            <a:chExt cx="11277600" cy="5256530"/>
          </a:xfrm>
        </p:grpSpPr>
        <p:sp>
          <p:nvSpPr>
            <p:cNvPr id="4" name="object 4"/>
            <p:cNvSpPr/>
            <p:nvPr/>
          </p:nvSpPr>
          <p:spPr>
            <a:xfrm>
              <a:off x="863600" y="2590800"/>
              <a:ext cx="11277600" cy="4572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6000" y="4099623"/>
              <a:ext cx="8462010" cy="1797685"/>
            </a:xfrm>
            <a:custGeom>
              <a:avLst/>
              <a:gdLst/>
              <a:ahLst/>
              <a:cxnLst/>
              <a:rect l="l" t="t" r="r" b="b"/>
              <a:pathLst>
                <a:path w="8462010" h="1797685">
                  <a:moveTo>
                    <a:pt x="0" y="0"/>
                  </a:moveTo>
                  <a:lnTo>
                    <a:pt x="8461971" y="0"/>
                  </a:lnTo>
                  <a:lnTo>
                    <a:pt x="8461971" y="1797443"/>
                  </a:lnTo>
                  <a:lnTo>
                    <a:pt x="0" y="1797443"/>
                  </a:lnTo>
                  <a:lnTo>
                    <a:pt x="0" y="0"/>
                  </a:lnTo>
                  <a:close/>
                </a:path>
              </a:pathLst>
            </a:custGeom>
            <a:ln w="1142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18163" y="5892050"/>
              <a:ext cx="1811020" cy="1905000"/>
            </a:xfrm>
            <a:custGeom>
              <a:avLst/>
              <a:gdLst/>
              <a:ahLst/>
              <a:cxnLst/>
              <a:rect l="l" t="t" r="r" b="b"/>
              <a:pathLst>
                <a:path w="1811020" h="1905000">
                  <a:moveTo>
                    <a:pt x="1810732" y="0"/>
                  </a:moveTo>
                  <a:lnTo>
                    <a:pt x="1749492" y="3689"/>
                  </a:lnTo>
                  <a:lnTo>
                    <a:pt x="1688804" y="8342"/>
                  </a:lnTo>
                  <a:lnTo>
                    <a:pt x="1628697" y="13943"/>
                  </a:lnTo>
                  <a:lnTo>
                    <a:pt x="1569199" y="20478"/>
                  </a:lnTo>
                  <a:lnTo>
                    <a:pt x="1510342" y="27934"/>
                  </a:lnTo>
                  <a:lnTo>
                    <a:pt x="1452153" y="36296"/>
                  </a:lnTo>
                  <a:lnTo>
                    <a:pt x="1394662" y="45550"/>
                  </a:lnTo>
                  <a:lnTo>
                    <a:pt x="1337898" y="55681"/>
                  </a:lnTo>
                  <a:lnTo>
                    <a:pt x="1281891" y="66677"/>
                  </a:lnTo>
                  <a:lnTo>
                    <a:pt x="1226671" y="78522"/>
                  </a:lnTo>
                  <a:lnTo>
                    <a:pt x="1172265" y="91203"/>
                  </a:lnTo>
                  <a:lnTo>
                    <a:pt x="1118705" y="104706"/>
                  </a:lnTo>
                  <a:lnTo>
                    <a:pt x="1066018" y="119015"/>
                  </a:lnTo>
                  <a:lnTo>
                    <a:pt x="1014235" y="134119"/>
                  </a:lnTo>
                  <a:lnTo>
                    <a:pt x="963384" y="150001"/>
                  </a:lnTo>
                  <a:lnTo>
                    <a:pt x="913495" y="166648"/>
                  </a:lnTo>
                  <a:lnTo>
                    <a:pt x="864597" y="184046"/>
                  </a:lnTo>
                  <a:lnTo>
                    <a:pt x="816720" y="202182"/>
                  </a:lnTo>
                  <a:lnTo>
                    <a:pt x="769892" y="221039"/>
                  </a:lnTo>
                  <a:lnTo>
                    <a:pt x="724144" y="240606"/>
                  </a:lnTo>
                  <a:lnTo>
                    <a:pt x="679505" y="260867"/>
                  </a:lnTo>
                  <a:lnTo>
                    <a:pt x="636003" y="281808"/>
                  </a:lnTo>
                  <a:lnTo>
                    <a:pt x="593668" y="303416"/>
                  </a:lnTo>
                  <a:lnTo>
                    <a:pt x="552529" y="325676"/>
                  </a:lnTo>
                  <a:lnTo>
                    <a:pt x="512617" y="348574"/>
                  </a:lnTo>
                  <a:lnTo>
                    <a:pt x="473959" y="372095"/>
                  </a:lnTo>
                  <a:lnTo>
                    <a:pt x="436586" y="396227"/>
                  </a:lnTo>
                  <a:lnTo>
                    <a:pt x="400526" y="420954"/>
                  </a:lnTo>
                  <a:lnTo>
                    <a:pt x="365809" y="446264"/>
                  </a:lnTo>
                  <a:lnTo>
                    <a:pt x="332465" y="472140"/>
                  </a:lnTo>
                  <a:lnTo>
                    <a:pt x="300522" y="498570"/>
                  </a:lnTo>
                  <a:lnTo>
                    <a:pt x="270010" y="525539"/>
                  </a:lnTo>
                  <a:lnTo>
                    <a:pt x="240958" y="553034"/>
                  </a:lnTo>
                  <a:lnTo>
                    <a:pt x="213396" y="581039"/>
                  </a:lnTo>
                  <a:lnTo>
                    <a:pt x="187353" y="609542"/>
                  </a:lnTo>
                  <a:lnTo>
                    <a:pt x="139940" y="667981"/>
                  </a:lnTo>
                  <a:lnTo>
                    <a:pt x="98954" y="728239"/>
                  </a:lnTo>
                  <a:lnTo>
                    <a:pt x="64629" y="790202"/>
                  </a:lnTo>
                  <a:lnTo>
                    <a:pt x="37201" y="853758"/>
                  </a:lnTo>
                  <a:lnTo>
                    <a:pt x="24569" y="891316"/>
                  </a:lnTo>
                  <a:lnTo>
                    <a:pt x="14558" y="928896"/>
                  </a:lnTo>
                  <a:lnTo>
                    <a:pt x="7141" y="966466"/>
                  </a:lnTo>
                  <a:lnTo>
                    <a:pt x="0" y="1041445"/>
                  </a:lnTo>
                  <a:lnTo>
                    <a:pt x="225" y="1078787"/>
                  </a:lnTo>
                  <a:lnTo>
                    <a:pt x="8150" y="1153017"/>
                  </a:lnTo>
                  <a:lnTo>
                    <a:pt x="25878" y="1226420"/>
                  </a:lnTo>
                  <a:lnTo>
                    <a:pt x="38358" y="1262730"/>
                  </a:lnTo>
                  <a:lnTo>
                    <a:pt x="53215" y="1298735"/>
                  </a:lnTo>
                  <a:lnTo>
                    <a:pt x="70427" y="1334402"/>
                  </a:lnTo>
                  <a:lnTo>
                    <a:pt x="89969" y="1369699"/>
                  </a:lnTo>
                  <a:lnTo>
                    <a:pt x="111816" y="1404593"/>
                  </a:lnTo>
                  <a:lnTo>
                    <a:pt x="135945" y="1439050"/>
                  </a:lnTo>
                  <a:lnTo>
                    <a:pt x="162332" y="1473040"/>
                  </a:lnTo>
                  <a:lnTo>
                    <a:pt x="190952" y="1506528"/>
                  </a:lnTo>
                  <a:lnTo>
                    <a:pt x="221780" y="1539481"/>
                  </a:lnTo>
                  <a:lnTo>
                    <a:pt x="254794" y="1571868"/>
                  </a:lnTo>
                  <a:lnTo>
                    <a:pt x="289968" y="1603655"/>
                  </a:lnTo>
                  <a:lnTo>
                    <a:pt x="327279" y="1634810"/>
                  </a:lnTo>
                  <a:lnTo>
                    <a:pt x="366703" y="1665300"/>
                  </a:lnTo>
                  <a:lnTo>
                    <a:pt x="408215" y="1695092"/>
                  </a:lnTo>
                  <a:lnTo>
                    <a:pt x="451790" y="1724154"/>
                  </a:lnTo>
                  <a:lnTo>
                    <a:pt x="497406" y="1752452"/>
                  </a:lnTo>
                  <a:lnTo>
                    <a:pt x="545038" y="1779954"/>
                  </a:lnTo>
                  <a:lnTo>
                    <a:pt x="594661" y="1806627"/>
                  </a:lnTo>
                  <a:lnTo>
                    <a:pt x="646251" y="1832439"/>
                  </a:lnTo>
                  <a:lnTo>
                    <a:pt x="699785" y="1857356"/>
                  </a:lnTo>
                  <a:lnTo>
                    <a:pt x="755238" y="1881347"/>
                  </a:lnTo>
                  <a:lnTo>
                    <a:pt x="812586" y="1904377"/>
                  </a:lnTo>
                </a:path>
              </a:pathLst>
            </a:custGeom>
            <a:ln w="1016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40505" y="7607300"/>
            <a:ext cx="3815715" cy="49530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400"/>
              </a:spcBef>
            </a:pPr>
            <a:r>
              <a:rPr sz="2400" spc="-5" dirty="0">
                <a:latin typeface="Arial"/>
                <a:cs typeface="Arial"/>
              </a:rPr>
              <a:t>Selector </a:t>
            </a:r>
            <a:r>
              <a:rPr sz="2400" spc="40" dirty="0">
                <a:latin typeface="Arial"/>
                <a:cs typeface="Arial"/>
              </a:rPr>
              <a:t>and </a:t>
            </a:r>
            <a:r>
              <a:rPr sz="2400" spc="65" dirty="0">
                <a:latin typeface="Arial"/>
                <a:cs typeface="Arial"/>
              </a:rPr>
              <a:t>do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something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7200" y="876300"/>
            <a:ext cx="44678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450" dirty="0"/>
              <a:t>P</a:t>
            </a:r>
            <a:r>
              <a:rPr u="none" spc="-150" dirty="0"/>
              <a:t>r</a:t>
            </a:r>
            <a:r>
              <a:rPr u="none" spc="55" dirty="0"/>
              <a:t>otractor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3600" y="2590800"/>
            <a:ext cx="11277600" cy="5301615"/>
            <a:chOff x="863600" y="2590800"/>
            <a:chExt cx="11277600" cy="5301615"/>
          </a:xfrm>
        </p:grpSpPr>
        <p:sp>
          <p:nvSpPr>
            <p:cNvPr id="4" name="object 4"/>
            <p:cNvSpPr/>
            <p:nvPr/>
          </p:nvSpPr>
          <p:spPr>
            <a:xfrm>
              <a:off x="863600" y="2590800"/>
              <a:ext cx="11277600" cy="4572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9500" y="5737923"/>
              <a:ext cx="10608310" cy="1047115"/>
            </a:xfrm>
            <a:custGeom>
              <a:avLst/>
              <a:gdLst/>
              <a:ahLst/>
              <a:cxnLst/>
              <a:rect l="l" t="t" r="r" b="b"/>
              <a:pathLst>
                <a:path w="10608310" h="1047115">
                  <a:moveTo>
                    <a:pt x="0" y="0"/>
                  </a:moveTo>
                  <a:lnTo>
                    <a:pt x="10608271" y="0"/>
                  </a:lnTo>
                  <a:lnTo>
                    <a:pt x="10608271" y="1046509"/>
                  </a:lnTo>
                  <a:lnTo>
                    <a:pt x="0" y="1046509"/>
                  </a:lnTo>
                  <a:lnTo>
                    <a:pt x="0" y="0"/>
                  </a:lnTo>
                  <a:close/>
                </a:path>
              </a:pathLst>
            </a:custGeom>
            <a:ln w="1143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6658" y="6781050"/>
              <a:ext cx="1811020" cy="1060450"/>
            </a:xfrm>
            <a:custGeom>
              <a:avLst/>
              <a:gdLst/>
              <a:ahLst/>
              <a:cxnLst/>
              <a:rect l="l" t="t" r="r" b="b"/>
              <a:pathLst>
                <a:path w="1811020" h="1060450">
                  <a:moveTo>
                    <a:pt x="1810943" y="0"/>
                  </a:moveTo>
                  <a:lnTo>
                    <a:pt x="1741686" y="2365"/>
                  </a:lnTo>
                  <a:lnTo>
                    <a:pt x="1673140" y="5415"/>
                  </a:lnTo>
                  <a:lnTo>
                    <a:pt x="1605348" y="9138"/>
                  </a:lnTo>
                  <a:lnTo>
                    <a:pt x="1538351" y="13524"/>
                  </a:lnTo>
                  <a:lnTo>
                    <a:pt x="1472193" y="18561"/>
                  </a:lnTo>
                  <a:lnTo>
                    <a:pt x="1406917" y="24237"/>
                  </a:lnTo>
                  <a:lnTo>
                    <a:pt x="1342564" y="30542"/>
                  </a:lnTo>
                  <a:lnTo>
                    <a:pt x="1279176" y="37463"/>
                  </a:lnTo>
                  <a:lnTo>
                    <a:pt x="1216798" y="44989"/>
                  </a:lnTo>
                  <a:lnTo>
                    <a:pt x="1155470" y="53110"/>
                  </a:lnTo>
                  <a:lnTo>
                    <a:pt x="1095236" y="61813"/>
                  </a:lnTo>
                  <a:lnTo>
                    <a:pt x="1036137" y="71087"/>
                  </a:lnTo>
                  <a:lnTo>
                    <a:pt x="978217" y="80921"/>
                  </a:lnTo>
                  <a:lnTo>
                    <a:pt x="921518" y="91303"/>
                  </a:lnTo>
                  <a:lnTo>
                    <a:pt x="866082" y="102222"/>
                  </a:lnTo>
                  <a:lnTo>
                    <a:pt x="811952" y="113667"/>
                  </a:lnTo>
                  <a:lnTo>
                    <a:pt x="759170" y="125626"/>
                  </a:lnTo>
                  <a:lnTo>
                    <a:pt x="707779" y="138088"/>
                  </a:lnTo>
                  <a:lnTo>
                    <a:pt x="657821" y="151042"/>
                  </a:lnTo>
                  <a:lnTo>
                    <a:pt x="609338" y="164475"/>
                  </a:lnTo>
                  <a:lnTo>
                    <a:pt x="562374" y="178378"/>
                  </a:lnTo>
                  <a:lnTo>
                    <a:pt x="516971" y="192737"/>
                  </a:lnTo>
                  <a:lnTo>
                    <a:pt x="473170" y="207543"/>
                  </a:lnTo>
                  <a:lnTo>
                    <a:pt x="431015" y="222783"/>
                  </a:lnTo>
                  <a:lnTo>
                    <a:pt x="390548" y="238446"/>
                  </a:lnTo>
                  <a:lnTo>
                    <a:pt x="351812" y="254521"/>
                  </a:lnTo>
                  <a:lnTo>
                    <a:pt x="314848" y="270997"/>
                  </a:lnTo>
                  <a:lnTo>
                    <a:pt x="279700" y="287861"/>
                  </a:lnTo>
                  <a:lnTo>
                    <a:pt x="215020" y="322712"/>
                  </a:lnTo>
                  <a:lnTo>
                    <a:pt x="158112" y="358982"/>
                  </a:lnTo>
                  <a:lnTo>
                    <a:pt x="109314" y="396580"/>
                  </a:lnTo>
                  <a:lnTo>
                    <a:pt x="68968" y="435416"/>
                  </a:lnTo>
                  <a:lnTo>
                    <a:pt x="37412" y="475397"/>
                  </a:lnTo>
                  <a:lnTo>
                    <a:pt x="10297" y="528954"/>
                  </a:lnTo>
                  <a:lnTo>
                    <a:pt x="105" y="582406"/>
                  </a:lnTo>
                  <a:lnTo>
                    <a:pt x="1228" y="608997"/>
                  </a:lnTo>
                  <a:lnTo>
                    <a:pt x="15659" y="661719"/>
                  </a:lnTo>
                  <a:lnTo>
                    <a:pt x="46000" y="713573"/>
                  </a:lnTo>
                  <a:lnTo>
                    <a:pt x="91843" y="764251"/>
                  </a:lnTo>
                  <a:lnTo>
                    <a:pt x="152785" y="813449"/>
                  </a:lnTo>
                  <a:lnTo>
                    <a:pt x="188792" y="837398"/>
                  </a:lnTo>
                  <a:lnTo>
                    <a:pt x="228420" y="860861"/>
                  </a:lnTo>
                  <a:lnTo>
                    <a:pt x="271621" y="883801"/>
                  </a:lnTo>
                  <a:lnTo>
                    <a:pt x="318342" y="906180"/>
                  </a:lnTo>
                  <a:lnTo>
                    <a:pt x="368535" y="927960"/>
                  </a:lnTo>
                  <a:lnTo>
                    <a:pt x="422147" y="949101"/>
                  </a:lnTo>
                  <a:lnTo>
                    <a:pt x="479128" y="969567"/>
                  </a:lnTo>
                  <a:lnTo>
                    <a:pt x="539427" y="989318"/>
                  </a:lnTo>
                  <a:lnTo>
                    <a:pt x="602995" y="1008317"/>
                  </a:lnTo>
                  <a:lnTo>
                    <a:pt x="669779" y="1026525"/>
                  </a:lnTo>
                  <a:lnTo>
                    <a:pt x="739730" y="1043904"/>
                  </a:lnTo>
                  <a:lnTo>
                    <a:pt x="812797" y="1060416"/>
                  </a:lnTo>
                </a:path>
              </a:pathLst>
            </a:custGeom>
            <a:ln w="1015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00347" y="7696200"/>
            <a:ext cx="2534285" cy="49530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400"/>
              </a:spcBef>
            </a:pPr>
            <a:r>
              <a:rPr sz="2400" spc="-5" dirty="0">
                <a:latin typeface="Arial"/>
                <a:cs typeface="Arial"/>
              </a:rPr>
              <a:t>Another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assertion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7200" y="876300"/>
            <a:ext cx="44678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450" dirty="0"/>
              <a:t>P</a:t>
            </a:r>
            <a:r>
              <a:rPr u="none" spc="-150" dirty="0"/>
              <a:t>r</a:t>
            </a:r>
            <a:r>
              <a:rPr u="none" spc="55" dirty="0"/>
              <a:t>otractor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3600" y="2590800"/>
            <a:ext cx="11277600" cy="5301615"/>
            <a:chOff x="863600" y="2590800"/>
            <a:chExt cx="11277600" cy="5301615"/>
          </a:xfrm>
        </p:grpSpPr>
        <p:sp>
          <p:nvSpPr>
            <p:cNvPr id="4" name="object 4"/>
            <p:cNvSpPr/>
            <p:nvPr/>
          </p:nvSpPr>
          <p:spPr>
            <a:xfrm>
              <a:off x="863600" y="2590800"/>
              <a:ext cx="11277600" cy="4572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9500" y="5737923"/>
              <a:ext cx="10608310" cy="1047115"/>
            </a:xfrm>
            <a:custGeom>
              <a:avLst/>
              <a:gdLst/>
              <a:ahLst/>
              <a:cxnLst/>
              <a:rect l="l" t="t" r="r" b="b"/>
              <a:pathLst>
                <a:path w="10608310" h="1047115">
                  <a:moveTo>
                    <a:pt x="0" y="0"/>
                  </a:moveTo>
                  <a:lnTo>
                    <a:pt x="10608271" y="0"/>
                  </a:lnTo>
                  <a:lnTo>
                    <a:pt x="10608271" y="1046509"/>
                  </a:lnTo>
                  <a:lnTo>
                    <a:pt x="0" y="1046509"/>
                  </a:lnTo>
                  <a:lnTo>
                    <a:pt x="0" y="0"/>
                  </a:lnTo>
                  <a:close/>
                </a:path>
              </a:pathLst>
            </a:custGeom>
            <a:ln w="1143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6658" y="6781050"/>
              <a:ext cx="1811020" cy="1060450"/>
            </a:xfrm>
            <a:custGeom>
              <a:avLst/>
              <a:gdLst/>
              <a:ahLst/>
              <a:cxnLst/>
              <a:rect l="l" t="t" r="r" b="b"/>
              <a:pathLst>
                <a:path w="1811020" h="1060450">
                  <a:moveTo>
                    <a:pt x="1810943" y="0"/>
                  </a:moveTo>
                  <a:lnTo>
                    <a:pt x="1741686" y="2365"/>
                  </a:lnTo>
                  <a:lnTo>
                    <a:pt x="1673140" y="5415"/>
                  </a:lnTo>
                  <a:lnTo>
                    <a:pt x="1605348" y="9138"/>
                  </a:lnTo>
                  <a:lnTo>
                    <a:pt x="1538351" y="13524"/>
                  </a:lnTo>
                  <a:lnTo>
                    <a:pt x="1472193" y="18561"/>
                  </a:lnTo>
                  <a:lnTo>
                    <a:pt x="1406917" y="24237"/>
                  </a:lnTo>
                  <a:lnTo>
                    <a:pt x="1342564" y="30542"/>
                  </a:lnTo>
                  <a:lnTo>
                    <a:pt x="1279176" y="37463"/>
                  </a:lnTo>
                  <a:lnTo>
                    <a:pt x="1216798" y="44989"/>
                  </a:lnTo>
                  <a:lnTo>
                    <a:pt x="1155470" y="53110"/>
                  </a:lnTo>
                  <a:lnTo>
                    <a:pt x="1095236" y="61813"/>
                  </a:lnTo>
                  <a:lnTo>
                    <a:pt x="1036137" y="71087"/>
                  </a:lnTo>
                  <a:lnTo>
                    <a:pt x="978217" y="80921"/>
                  </a:lnTo>
                  <a:lnTo>
                    <a:pt x="921518" y="91303"/>
                  </a:lnTo>
                  <a:lnTo>
                    <a:pt x="866082" y="102222"/>
                  </a:lnTo>
                  <a:lnTo>
                    <a:pt x="811952" y="113667"/>
                  </a:lnTo>
                  <a:lnTo>
                    <a:pt x="759170" y="125626"/>
                  </a:lnTo>
                  <a:lnTo>
                    <a:pt x="707779" y="138088"/>
                  </a:lnTo>
                  <a:lnTo>
                    <a:pt x="657821" y="151042"/>
                  </a:lnTo>
                  <a:lnTo>
                    <a:pt x="609338" y="164475"/>
                  </a:lnTo>
                  <a:lnTo>
                    <a:pt x="562374" y="178378"/>
                  </a:lnTo>
                  <a:lnTo>
                    <a:pt x="516971" y="192737"/>
                  </a:lnTo>
                  <a:lnTo>
                    <a:pt x="473170" y="207543"/>
                  </a:lnTo>
                  <a:lnTo>
                    <a:pt x="431015" y="222783"/>
                  </a:lnTo>
                  <a:lnTo>
                    <a:pt x="390548" y="238446"/>
                  </a:lnTo>
                  <a:lnTo>
                    <a:pt x="351812" y="254521"/>
                  </a:lnTo>
                  <a:lnTo>
                    <a:pt x="314848" y="270997"/>
                  </a:lnTo>
                  <a:lnTo>
                    <a:pt x="279700" y="287861"/>
                  </a:lnTo>
                  <a:lnTo>
                    <a:pt x="215020" y="322712"/>
                  </a:lnTo>
                  <a:lnTo>
                    <a:pt x="158112" y="358982"/>
                  </a:lnTo>
                  <a:lnTo>
                    <a:pt x="109314" y="396580"/>
                  </a:lnTo>
                  <a:lnTo>
                    <a:pt x="68968" y="435416"/>
                  </a:lnTo>
                  <a:lnTo>
                    <a:pt x="37412" y="475397"/>
                  </a:lnTo>
                  <a:lnTo>
                    <a:pt x="10297" y="528954"/>
                  </a:lnTo>
                  <a:lnTo>
                    <a:pt x="105" y="582406"/>
                  </a:lnTo>
                  <a:lnTo>
                    <a:pt x="1228" y="608997"/>
                  </a:lnTo>
                  <a:lnTo>
                    <a:pt x="15659" y="661719"/>
                  </a:lnTo>
                  <a:lnTo>
                    <a:pt x="46000" y="713573"/>
                  </a:lnTo>
                  <a:lnTo>
                    <a:pt x="91843" y="764251"/>
                  </a:lnTo>
                  <a:lnTo>
                    <a:pt x="152785" y="813449"/>
                  </a:lnTo>
                  <a:lnTo>
                    <a:pt x="188792" y="837398"/>
                  </a:lnTo>
                  <a:lnTo>
                    <a:pt x="228420" y="860861"/>
                  </a:lnTo>
                  <a:lnTo>
                    <a:pt x="271621" y="883801"/>
                  </a:lnTo>
                  <a:lnTo>
                    <a:pt x="318342" y="906180"/>
                  </a:lnTo>
                  <a:lnTo>
                    <a:pt x="368535" y="927960"/>
                  </a:lnTo>
                  <a:lnTo>
                    <a:pt x="422147" y="949101"/>
                  </a:lnTo>
                  <a:lnTo>
                    <a:pt x="479128" y="969567"/>
                  </a:lnTo>
                  <a:lnTo>
                    <a:pt x="539427" y="989318"/>
                  </a:lnTo>
                  <a:lnTo>
                    <a:pt x="602995" y="1008317"/>
                  </a:lnTo>
                  <a:lnTo>
                    <a:pt x="669779" y="1026525"/>
                  </a:lnTo>
                  <a:lnTo>
                    <a:pt x="739730" y="1043904"/>
                  </a:lnTo>
                  <a:lnTo>
                    <a:pt x="812797" y="1060416"/>
                  </a:lnTo>
                </a:path>
              </a:pathLst>
            </a:custGeom>
            <a:ln w="1015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00347" y="7696200"/>
            <a:ext cx="2534285" cy="49530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400"/>
              </a:spcBef>
            </a:pPr>
            <a:r>
              <a:rPr sz="2400" spc="-5" dirty="0">
                <a:latin typeface="Arial"/>
                <a:cs typeface="Arial"/>
              </a:rPr>
              <a:t>Another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assertion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67017" y="5346700"/>
            <a:ext cx="5514340" cy="4248150"/>
            <a:chOff x="6767017" y="5346700"/>
            <a:chExt cx="5514340" cy="4248150"/>
          </a:xfrm>
        </p:grpSpPr>
        <p:sp>
          <p:nvSpPr>
            <p:cNvPr id="9" name="object 9"/>
            <p:cNvSpPr/>
            <p:nvPr/>
          </p:nvSpPr>
          <p:spPr>
            <a:xfrm>
              <a:off x="9321800" y="5435600"/>
              <a:ext cx="2832100" cy="3784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94800" y="5346700"/>
              <a:ext cx="3086100" cy="4114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67017" y="7867550"/>
              <a:ext cx="3452812" cy="1727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05117" y="7880248"/>
              <a:ext cx="3376612" cy="16510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61200" y="8521700"/>
            <a:ext cx="27400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1765" algn="l"/>
                <a:tab pos="2256790" algn="l"/>
              </a:tabLst>
            </a:pPr>
            <a:r>
              <a:rPr sz="3700" b="1" spc="-5" dirty="0">
                <a:latin typeface="Arial"/>
                <a:cs typeface="Arial"/>
              </a:rPr>
              <a:t>Wh</a:t>
            </a:r>
            <a:r>
              <a:rPr sz="3700" b="1" dirty="0">
                <a:latin typeface="Arial"/>
                <a:cs typeface="Arial"/>
              </a:rPr>
              <a:t>at	t</a:t>
            </a:r>
            <a:r>
              <a:rPr sz="3700" b="1" spc="-5" dirty="0">
                <a:latin typeface="Arial"/>
                <a:cs typeface="Arial"/>
              </a:rPr>
              <a:t>h</a:t>
            </a:r>
            <a:r>
              <a:rPr sz="3700" b="1" dirty="0">
                <a:latin typeface="Arial"/>
                <a:cs typeface="Arial"/>
              </a:rPr>
              <a:t>e	…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500" y="4229100"/>
            <a:ext cx="75361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00" dirty="0"/>
              <a:t>E2E</a:t>
            </a:r>
            <a:r>
              <a:rPr u="none" spc="-85" dirty="0"/>
              <a:t> </a:t>
            </a:r>
            <a:r>
              <a:rPr spc="160" dirty="0"/>
              <a:t>codecept.io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9959" y="2014546"/>
            <a:ext cx="8144630" cy="664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0500" y="7912100"/>
            <a:ext cx="500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70" dirty="0">
                <a:latin typeface="Arial"/>
                <a:cs typeface="Arial"/>
                <a:hlinkClick r:id="rId2"/>
              </a:rPr>
              <a:t>http://codecept.io/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6600" y="177800"/>
            <a:ext cx="11531600" cy="755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codecept.js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38898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822700"/>
            <a:ext cx="10553065" cy="11201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sz="3600" spc="-30" dirty="0">
                <a:latin typeface="Arial"/>
                <a:cs typeface="Arial"/>
              </a:rPr>
              <a:t>Every </a:t>
            </a:r>
            <a:r>
              <a:rPr sz="3600" spc="55" dirty="0">
                <a:latin typeface="Arial"/>
                <a:cs typeface="Arial"/>
              </a:rPr>
              <a:t>command </a:t>
            </a:r>
            <a:r>
              <a:rPr sz="3600" spc="-5" dirty="0">
                <a:latin typeface="Arial"/>
                <a:cs typeface="Arial"/>
              </a:rPr>
              <a:t>is </a:t>
            </a:r>
            <a:r>
              <a:rPr sz="3600" spc="85" dirty="0">
                <a:latin typeface="Arial"/>
                <a:cs typeface="Arial"/>
              </a:rPr>
              <a:t>described </a:t>
            </a:r>
            <a:r>
              <a:rPr sz="3600" spc="-5" dirty="0">
                <a:latin typeface="Arial"/>
                <a:cs typeface="Arial"/>
              </a:rPr>
              <a:t>as an </a:t>
            </a:r>
            <a:r>
              <a:rPr sz="3600" spc="30" dirty="0">
                <a:latin typeface="Arial"/>
                <a:cs typeface="Arial"/>
              </a:rPr>
              <a:t>action </a:t>
            </a:r>
            <a:r>
              <a:rPr sz="3600" dirty="0">
                <a:latin typeface="Arial"/>
                <a:cs typeface="Arial"/>
              </a:rPr>
              <a:t>of </a:t>
            </a:r>
            <a:r>
              <a:rPr sz="3600" spc="-5" dirty="0">
                <a:latin typeface="Arial"/>
                <a:cs typeface="Arial"/>
              </a:rPr>
              <a:t>a</a:t>
            </a:r>
            <a:r>
              <a:rPr sz="3600" spc="-1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user  </a:t>
            </a:r>
            <a:r>
              <a:rPr sz="3600" spc="20" dirty="0">
                <a:latin typeface="Arial"/>
                <a:cs typeface="Arial"/>
              </a:rPr>
              <a:t>visiting </a:t>
            </a:r>
            <a:r>
              <a:rPr sz="3600" spc="-5" dirty="0">
                <a:latin typeface="Arial"/>
                <a:cs typeface="Arial"/>
              </a:rPr>
              <a:t>a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site.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55154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5448300"/>
            <a:ext cx="9468485" cy="11201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sz="3600" spc="35" dirty="0">
                <a:latin typeface="Arial"/>
                <a:cs typeface="Arial"/>
              </a:rPr>
              <a:t>CodeceptJS </a:t>
            </a:r>
            <a:r>
              <a:rPr sz="3600" spc="40" dirty="0">
                <a:latin typeface="Arial"/>
                <a:cs typeface="Arial"/>
              </a:rPr>
              <a:t>provides </a:t>
            </a:r>
            <a:r>
              <a:rPr sz="3600" spc="-5" dirty="0">
                <a:latin typeface="Arial"/>
                <a:cs typeface="Arial"/>
              </a:rPr>
              <a:t>a </a:t>
            </a:r>
            <a:r>
              <a:rPr sz="3600" spc="25" dirty="0">
                <a:latin typeface="Arial"/>
                <a:cs typeface="Arial"/>
              </a:rPr>
              <a:t>general </a:t>
            </a:r>
            <a:r>
              <a:rPr sz="3600" spc="15" dirty="0">
                <a:latin typeface="Arial"/>
                <a:cs typeface="Arial"/>
              </a:rPr>
              <a:t>high-level</a:t>
            </a:r>
            <a:r>
              <a:rPr sz="3600" spc="-70" dirty="0">
                <a:latin typeface="Arial"/>
                <a:cs typeface="Arial"/>
              </a:rPr>
              <a:t> API  </a:t>
            </a:r>
            <a:r>
              <a:rPr sz="3600" spc="35" dirty="0">
                <a:latin typeface="Arial"/>
                <a:cs typeface="Arial"/>
              </a:rPr>
              <a:t>which </a:t>
            </a:r>
            <a:r>
              <a:rPr sz="3600" spc="65" dirty="0">
                <a:latin typeface="Arial"/>
                <a:cs typeface="Arial"/>
              </a:rPr>
              <a:t>can </a:t>
            </a:r>
            <a:r>
              <a:rPr sz="3600" spc="-5" dirty="0">
                <a:latin typeface="Arial"/>
                <a:cs typeface="Arial"/>
              </a:rPr>
              <a:t>easily </a:t>
            </a:r>
            <a:r>
              <a:rPr sz="3600" spc="95" dirty="0">
                <a:latin typeface="Arial"/>
                <a:cs typeface="Arial"/>
              </a:rPr>
              <a:t>be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executed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7141082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7073900"/>
            <a:ext cx="10443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Control </a:t>
            </a:r>
            <a:r>
              <a:rPr sz="3600" spc="15" dirty="0">
                <a:latin typeface="Arial"/>
                <a:cs typeface="Arial"/>
              </a:rPr>
              <a:t>browser </a:t>
            </a:r>
            <a:r>
              <a:rPr sz="3600" spc="-5" dirty="0">
                <a:latin typeface="Arial"/>
                <a:cs typeface="Arial"/>
              </a:rPr>
              <a:t>in </a:t>
            </a:r>
            <a:r>
              <a:rPr sz="3600" spc="-10" dirty="0">
                <a:latin typeface="Arial"/>
                <a:cs typeface="Arial"/>
              </a:rPr>
              <a:t>realtime </a:t>
            </a:r>
            <a:r>
              <a:rPr sz="3600" spc="-5" dirty="0">
                <a:latin typeface="Arial"/>
                <a:cs typeface="Arial"/>
              </a:rPr>
              <a:t>with </a:t>
            </a:r>
            <a:r>
              <a:rPr sz="3600" spc="-70" dirty="0">
                <a:latin typeface="Arial"/>
                <a:cs typeface="Arial"/>
              </a:rPr>
              <a:t>API </a:t>
            </a:r>
            <a:r>
              <a:rPr sz="3600" dirty="0">
                <a:latin typeface="Arial"/>
                <a:cs typeface="Arial"/>
              </a:rPr>
              <a:t>of</a:t>
            </a:r>
            <a:r>
              <a:rPr sz="3600" spc="105" dirty="0">
                <a:latin typeface="Arial"/>
                <a:cs typeface="Arial"/>
              </a:rPr>
              <a:t> </a:t>
            </a:r>
            <a:r>
              <a:rPr sz="3600" spc="35" dirty="0">
                <a:latin typeface="Arial"/>
                <a:cs typeface="Arial"/>
              </a:rPr>
              <a:t>CodeceptJS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codecept.js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33564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289300"/>
            <a:ext cx="4693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Synchronous </a:t>
            </a:r>
            <a:r>
              <a:rPr sz="3600" spc="-120" dirty="0">
                <a:latin typeface="Arial"/>
                <a:cs typeface="Arial"/>
              </a:rPr>
              <a:t>Tests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spc="-70" dirty="0">
                <a:latin typeface="Arial"/>
                <a:cs typeface="Arial"/>
              </a:rPr>
              <a:t>API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44359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68800"/>
            <a:ext cx="3785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dirty="0">
                <a:latin typeface="Arial"/>
                <a:cs typeface="Arial"/>
              </a:rPr>
              <a:t>user's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spc="50" dirty="0">
                <a:latin typeface="Arial"/>
                <a:cs typeface="Arial"/>
              </a:rPr>
              <a:t>perspective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5154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5448300"/>
            <a:ext cx="37357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5" dirty="0">
                <a:latin typeface="Arial"/>
                <a:cs typeface="Arial"/>
              </a:rPr>
              <a:t>Backend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agnostic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00" y="6594982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5100" y="6527800"/>
            <a:ext cx="4937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5" dirty="0">
                <a:latin typeface="Arial"/>
                <a:cs typeface="Arial"/>
              </a:rPr>
              <a:t>PageObjects</a:t>
            </a:r>
            <a:r>
              <a:rPr sz="3600" spc="-65" dirty="0">
                <a:latin typeface="Arial"/>
                <a:cs typeface="Arial"/>
              </a:rPr>
              <a:t> </a:t>
            </a:r>
            <a:r>
              <a:rPr sz="3600" spc="70" dirty="0">
                <a:latin typeface="Arial"/>
                <a:cs typeface="Arial"/>
              </a:rPr>
              <a:t>supported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" y="7674482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5100" y="7607300"/>
            <a:ext cx="7003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" dirty="0">
                <a:latin typeface="Arial"/>
                <a:cs typeface="Arial"/>
              </a:rPr>
              <a:t>Written </a:t>
            </a:r>
            <a:r>
              <a:rPr sz="3600" spc="-5" dirty="0">
                <a:latin typeface="Arial"/>
                <a:cs typeface="Arial"/>
              </a:rPr>
              <a:t>in </a:t>
            </a:r>
            <a:r>
              <a:rPr sz="3600" spc="-135" dirty="0">
                <a:latin typeface="Arial"/>
                <a:cs typeface="Arial"/>
              </a:rPr>
              <a:t>ES6 </a:t>
            </a:r>
            <a:r>
              <a:rPr sz="3600" b="1" spc="-5" dirty="0">
                <a:latin typeface="Arial"/>
                <a:cs typeface="Arial"/>
              </a:rPr>
              <a:t>without</a:t>
            </a:r>
            <a:r>
              <a:rPr sz="3600" b="1" spc="130" dirty="0">
                <a:latin typeface="Arial"/>
                <a:cs typeface="Arial"/>
              </a:rPr>
              <a:t> </a:t>
            </a:r>
            <a:r>
              <a:rPr sz="3600" spc="15" dirty="0">
                <a:latin typeface="Arial"/>
                <a:cs typeface="Arial"/>
              </a:rPr>
              <a:t>transpilers.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codecept.js</a:t>
            </a:r>
          </a:p>
        </p:txBody>
      </p:sp>
      <p:sp>
        <p:nvSpPr>
          <p:cNvPr id="3" name="object 3"/>
          <p:cNvSpPr/>
          <p:nvPr/>
        </p:nvSpPr>
        <p:spPr>
          <a:xfrm>
            <a:off x="6210300" y="2451100"/>
            <a:ext cx="1841500" cy="184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5400" y="6083300"/>
            <a:ext cx="15113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4660900"/>
            <a:ext cx="47117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0" y="7810500"/>
            <a:ext cx="3086100" cy="1371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36700" y="3975100"/>
            <a:ext cx="2438400" cy="2438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900" y="3695153"/>
            <a:ext cx="11327765" cy="5021580"/>
            <a:chOff x="596900" y="3695153"/>
            <a:chExt cx="11327765" cy="5021580"/>
          </a:xfrm>
        </p:grpSpPr>
        <p:sp>
          <p:nvSpPr>
            <p:cNvPr id="3" name="object 3"/>
            <p:cNvSpPr/>
            <p:nvPr/>
          </p:nvSpPr>
          <p:spPr>
            <a:xfrm>
              <a:off x="596900" y="3695153"/>
              <a:ext cx="11327206" cy="50212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5000" y="3707853"/>
              <a:ext cx="11251565" cy="4945380"/>
            </a:xfrm>
            <a:custGeom>
              <a:avLst/>
              <a:gdLst/>
              <a:ahLst/>
              <a:cxnLst/>
              <a:rect l="l" t="t" r="r" b="b"/>
              <a:pathLst>
                <a:path w="11251565" h="4945380">
                  <a:moveTo>
                    <a:pt x="0" y="0"/>
                  </a:moveTo>
                  <a:lnTo>
                    <a:pt x="11251006" y="0"/>
                  </a:lnTo>
                  <a:lnTo>
                    <a:pt x="11251006" y="4945062"/>
                  </a:lnTo>
                  <a:lnTo>
                    <a:pt x="0" y="4945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0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9700" y="4682972"/>
              <a:ext cx="9512846" cy="4008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7800" y="4695672"/>
              <a:ext cx="9436735" cy="3931920"/>
            </a:xfrm>
            <a:custGeom>
              <a:avLst/>
              <a:gdLst/>
              <a:ahLst/>
              <a:cxnLst/>
              <a:rect l="l" t="t" r="r" b="b"/>
              <a:pathLst>
                <a:path w="9436735" h="3931920">
                  <a:moveTo>
                    <a:pt x="0" y="0"/>
                  </a:moveTo>
                  <a:lnTo>
                    <a:pt x="9436646" y="0"/>
                  </a:lnTo>
                  <a:lnTo>
                    <a:pt x="9436646" y="3931843"/>
                  </a:lnTo>
                  <a:lnTo>
                    <a:pt x="0" y="3931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7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19300" y="5660881"/>
              <a:ext cx="8293646" cy="3004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57400" y="5673572"/>
              <a:ext cx="8217534" cy="2928620"/>
            </a:xfrm>
            <a:custGeom>
              <a:avLst/>
              <a:gdLst/>
              <a:ahLst/>
              <a:cxnLst/>
              <a:rect l="l" t="t" r="r" b="b"/>
              <a:pathLst>
                <a:path w="8217534" h="2928620">
                  <a:moveTo>
                    <a:pt x="0" y="0"/>
                  </a:moveTo>
                  <a:lnTo>
                    <a:pt x="8217446" y="0"/>
                  </a:lnTo>
                  <a:lnTo>
                    <a:pt x="8217446" y="2928197"/>
                  </a:lnTo>
                  <a:lnTo>
                    <a:pt x="0" y="292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D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12200" y="6565900"/>
              <a:ext cx="901700" cy="901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09900" y="6604000"/>
              <a:ext cx="965200" cy="876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16400" y="6794500"/>
              <a:ext cx="2057400" cy="4572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80200" y="6680200"/>
              <a:ext cx="1638300" cy="7239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4000" y="4826000"/>
              <a:ext cx="1358900" cy="1371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codecept.js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84200" y="3086100"/>
            <a:ext cx="1922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F39019"/>
                </a:solidFill>
                <a:latin typeface="Arial"/>
                <a:cs typeface="Arial"/>
              </a:rPr>
              <a:t>Helper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0" y="4229100"/>
            <a:ext cx="83813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 </a:t>
            </a:r>
            <a:r>
              <a:rPr u="none" spc="-450" dirty="0"/>
              <a:t>VS</a:t>
            </a:r>
            <a:r>
              <a:rPr u="none" spc="-215" dirty="0"/>
              <a:t> </a:t>
            </a:r>
            <a:r>
              <a:rPr u="none" dirty="0"/>
              <a:t>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876300"/>
            <a:ext cx="12674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450" dirty="0">
                <a:latin typeface="Arial"/>
                <a:cs typeface="Arial"/>
              </a:rPr>
              <a:t>VS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55154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5448300"/>
            <a:ext cx="71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sss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2500" y="596900"/>
            <a:ext cx="11099800" cy="5486400"/>
            <a:chOff x="952500" y="596900"/>
            <a:chExt cx="11099800" cy="5486400"/>
          </a:xfrm>
        </p:grpSpPr>
        <p:sp>
          <p:nvSpPr>
            <p:cNvPr id="6" name="object 6"/>
            <p:cNvSpPr/>
            <p:nvPr/>
          </p:nvSpPr>
          <p:spPr>
            <a:xfrm>
              <a:off x="952500" y="2324100"/>
              <a:ext cx="11099800" cy="3759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81300" y="596900"/>
              <a:ext cx="1841500" cy="1854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876300"/>
            <a:ext cx="12674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450" dirty="0">
                <a:latin typeface="Arial"/>
                <a:cs typeface="Arial"/>
              </a:rPr>
              <a:t>VS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8400" y="552183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5448300"/>
            <a:ext cx="71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sss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2603500"/>
            <a:ext cx="11099800" cy="40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4000" y="990600"/>
            <a:ext cx="4711700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876300"/>
            <a:ext cx="12674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450" dirty="0">
                <a:latin typeface="Arial"/>
                <a:cs typeface="Arial"/>
              </a:rPr>
              <a:t>VS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8400" y="552183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2900" y="5448300"/>
            <a:ext cx="116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sssss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2565400"/>
            <a:ext cx="11226800" cy="420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5400" y="584200"/>
            <a:ext cx="1892300" cy="187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4229100"/>
            <a:ext cx="97364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</a:t>
            </a:r>
            <a:r>
              <a:rPr u="none" spc="-85" dirty="0"/>
              <a:t> </a:t>
            </a:r>
            <a:r>
              <a:rPr u="none" spc="60" dirty="0"/>
              <a:t>example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3284" y="959874"/>
            <a:ext cx="11778615" cy="7828915"/>
            <a:chOff x="613284" y="959874"/>
            <a:chExt cx="11778615" cy="7828915"/>
          </a:xfrm>
        </p:grpSpPr>
        <p:sp>
          <p:nvSpPr>
            <p:cNvPr id="3" name="object 3"/>
            <p:cNvSpPr/>
            <p:nvPr/>
          </p:nvSpPr>
          <p:spPr>
            <a:xfrm>
              <a:off x="2429959" y="2014546"/>
              <a:ext cx="8144630" cy="6642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92815" y="959874"/>
              <a:ext cx="3802021" cy="2519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8775" y="3556000"/>
              <a:ext cx="7805013" cy="2565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3284" y="6203835"/>
              <a:ext cx="11778448" cy="25845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codecept.js</a:t>
            </a:r>
          </a:p>
        </p:txBody>
      </p:sp>
      <p:sp>
        <p:nvSpPr>
          <p:cNvPr id="3" name="object 3"/>
          <p:cNvSpPr/>
          <p:nvPr/>
        </p:nvSpPr>
        <p:spPr>
          <a:xfrm>
            <a:off x="1130300" y="2654300"/>
            <a:ext cx="10744200" cy="474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codecept.js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6950" y="2654300"/>
            <a:ext cx="10877550" cy="5383530"/>
            <a:chOff x="996950" y="2654300"/>
            <a:chExt cx="10877550" cy="5383530"/>
          </a:xfrm>
        </p:grpSpPr>
        <p:sp>
          <p:nvSpPr>
            <p:cNvPr id="4" name="object 4"/>
            <p:cNvSpPr/>
            <p:nvPr/>
          </p:nvSpPr>
          <p:spPr>
            <a:xfrm>
              <a:off x="1130300" y="2654300"/>
              <a:ext cx="10744200" cy="4749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4100" y="3257550"/>
              <a:ext cx="8872855" cy="795020"/>
            </a:xfrm>
            <a:custGeom>
              <a:avLst/>
              <a:gdLst/>
              <a:ahLst/>
              <a:cxnLst/>
              <a:rect l="l" t="t" r="r" b="b"/>
              <a:pathLst>
                <a:path w="8872855" h="795020">
                  <a:moveTo>
                    <a:pt x="0" y="0"/>
                  </a:moveTo>
                  <a:lnTo>
                    <a:pt x="8872334" y="0"/>
                  </a:lnTo>
                  <a:lnTo>
                    <a:pt x="8872334" y="794642"/>
                  </a:lnTo>
                  <a:lnTo>
                    <a:pt x="0" y="794642"/>
                  </a:lnTo>
                  <a:lnTo>
                    <a:pt x="0" y="0"/>
                  </a:lnTo>
                  <a:close/>
                </a:path>
              </a:pathLst>
            </a:custGeom>
            <a:ln w="1143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17977" y="4059936"/>
              <a:ext cx="2138680" cy="3927475"/>
            </a:xfrm>
            <a:custGeom>
              <a:avLst/>
              <a:gdLst/>
              <a:ahLst/>
              <a:cxnLst/>
              <a:rect l="l" t="t" r="r" b="b"/>
              <a:pathLst>
                <a:path w="2138679" h="3927475">
                  <a:moveTo>
                    <a:pt x="2138641" y="0"/>
                  </a:moveTo>
                  <a:lnTo>
                    <a:pt x="2088415" y="5064"/>
                  </a:lnTo>
                  <a:lnTo>
                    <a:pt x="2038497" y="11088"/>
                  </a:lnTo>
                  <a:lnTo>
                    <a:pt x="1988899" y="18062"/>
                  </a:lnTo>
                  <a:lnTo>
                    <a:pt x="1939633" y="25975"/>
                  </a:lnTo>
                  <a:lnTo>
                    <a:pt x="1890709" y="34817"/>
                  </a:lnTo>
                  <a:lnTo>
                    <a:pt x="1842139" y="44581"/>
                  </a:lnTo>
                  <a:lnTo>
                    <a:pt x="1793935" y="55254"/>
                  </a:lnTo>
                  <a:lnTo>
                    <a:pt x="1746109" y="66829"/>
                  </a:lnTo>
                  <a:lnTo>
                    <a:pt x="1698672" y="79295"/>
                  </a:lnTo>
                  <a:lnTo>
                    <a:pt x="1651636" y="92642"/>
                  </a:lnTo>
                  <a:lnTo>
                    <a:pt x="1605011" y="106861"/>
                  </a:lnTo>
                  <a:lnTo>
                    <a:pt x="1558811" y="121941"/>
                  </a:lnTo>
                  <a:lnTo>
                    <a:pt x="1513045" y="137875"/>
                  </a:lnTo>
                  <a:lnTo>
                    <a:pt x="1467726" y="154650"/>
                  </a:lnTo>
                  <a:lnTo>
                    <a:pt x="1422866" y="172259"/>
                  </a:lnTo>
                  <a:lnTo>
                    <a:pt x="1378476" y="190691"/>
                  </a:lnTo>
                  <a:lnTo>
                    <a:pt x="1334567" y="209936"/>
                  </a:lnTo>
                  <a:lnTo>
                    <a:pt x="1291151" y="229985"/>
                  </a:lnTo>
                  <a:lnTo>
                    <a:pt x="1248239" y="250828"/>
                  </a:lnTo>
                  <a:lnTo>
                    <a:pt x="1205843" y="272456"/>
                  </a:lnTo>
                  <a:lnTo>
                    <a:pt x="1163976" y="294858"/>
                  </a:lnTo>
                  <a:lnTo>
                    <a:pt x="1122647" y="318025"/>
                  </a:lnTo>
                  <a:lnTo>
                    <a:pt x="1081869" y="341947"/>
                  </a:lnTo>
                  <a:lnTo>
                    <a:pt x="1041653" y="366615"/>
                  </a:lnTo>
                  <a:lnTo>
                    <a:pt x="1002011" y="392019"/>
                  </a:lnTo>
                  <a:lnTo>
                    <a:pt x="962955" y="418148"/>
                  </a:lnTo>
                  <a:lnTo>
                    <a:pt x="924495" y="444995"/>
                  </a:lnTo>
                  <a:lnTo>
                    <a:pt x="886644" y="472548"/>
                  </a:lnTo>
                  <a:lnTo>
                    <a:pt x="849412" y="500797"/>
                  </a:lnTo>
                  <a:lnTo>
                    <a:pt x="812813" y="529735"/>
                  </a:lnTo>
                  <a:lnTo>
                    <a:pt x="776856" y="559349"/>
                  </a:lnTo>
                  <a:lnTo>
                    <a:pt x="741554" y="589632"/>
                  </a:lnTo>
                  <a:lnTo>
                    <a:pt x="706918" y="620573"/>
                  </a:lnTo>
                  <a:lnTo>
                    <a:pt x="672960" y="652162"/>
                  </a:lnTo>
                  <a:lnTo>
                    <a:pt x="639692" y="684390"/>
                  </a:lnTo>
                  <a:lnTo>
                    <a:pt x="607124" y="717247"/>
                  </a:lnTo>
                  <a:lnTo>
                    <a:pt x="575268" y="750723"/>
                  </a:lnTo>
                  <a:lnTo>
                    <a:pt x="544137" y="784809"/>
                  </a:lnTo>
                  <a:lnTo>
                    <a:pt x="513740" y="819495"/>
                  </a:lnTo>
                  <a:lnTo>
                    <a:pt x="484091" y="854771"/>
                  </a:lnTo>
                  <a:lnTo>
                    <a:pt x="455201" y="890628"/>
                  </a:lnTo>
                  <a:lnTo>
                    <a:pt x="427080" y="927055"/>
                  </a:lnTo>
                  <a:lnTo>
                    <a:pt x="399742" y="964044"/>
                  </a:lnTo>
                  <a:lnTo>
                    <a:pt x="373196" y="1001584"/>
                  </a:lnTo>
                  <a:lnTo>
                    <a:pt x="347455" y="1039666"/>
                  </a:lnTo>
                  <a:lnTo>
                    <a:pt x="322531" y="1078279"/>
                  </a:lnTo>
                  <a:lnTo>
                    <a:pt x="298435" y="1117415"/>
                  </a:lnTo>
                  <a:lnTo>
                    <a:pt x="275177" y="1157063"/>
                  </a:lnTo>
                  <a:lnTo>
                    <a:pt x="252771" y="1197215"/>
                  </a:lnTo>
                  <a:lnTo>
                    <a:pt x="231227" y="1237859"/>
                  </a:lnTo>
                  <a:lnTo>
                    <a:pt x="210558" y="1278987"/>
                  </a:lnTo>
                  <a:lnTo>
                    <a:pt x="190774" y="1320589"/>
                  </a:lnTo>
                  <a:lnTo>
                    <a:pt x="171887" y="1362654"/>
                  </a:lnTo>
                  <a:lnTo>
                    <a:pt x="153909" y="1405174"/>
                  </a:lnTo>
                  <a:lnTo>
                    <a:pt x="136851" y="1448139"/>
                  </a:lnTo>
                  <a:lnTo>
                    <a:pt x="120725" y="1491538"/>
                  </a:lnTo>
                  <a:lnTo>
                    <a:pt x="105542" y="1535363"/>
                  </a:lnTo>
                  <a:lnTo>
                    <a:pt x="91314" y="1579603"/>
                  </a:lnTo>
                  <a:lnTo>
                    <a:pt x="78053" y="1624249"/>
                  </a:lnTo>
                  <a:lnTo>
                    <a:pt x="65769" y="1669291"/>
                  </a:lnTo>
                  <a:lnTo>
                    <a:pt x="54475" y="1714719"/>
                  </a:lnTo>
                  <a:lnTo>
                    <a:pt x="44182" y="1760524"/>
                  </a:lnTo>
                  <a:lnTo>
                    <a:pt x="34635" y="1808175"/>
                  </a:lnTo>
                  <a:lnTo>
                    <a:pt x="26263" y="1855853"/>
                  </a:lnTo>
                  <a:lnTo>
                    <a:pt x="19060" y="1903543"/>
                  </a:lnTo>
                  <a:lnTo>
                    <a:pt x="13020" y="1951228"/>
                  </a:lnTo>
                  <a:lnTo>
                    <a:pt x="8136" y="1998894"/>
                  </a:lnTo>
                  <a:lnTo>
                    <a:pt x="4401" y="2046525"/>
                  </a:lnTo>
                  <a:lnTo>
                    <a:pt x="1808" y="2094104"/>
                  </a:lnTo>
                  <a:lnTo>
                    <a:pt x="352" y="2141616"/>
                  </a:lnTo>
                  <a:lnTo>
                    <a:pt x="24" y="2189045"/>
                  </a:lnTo>
                  <a:lnTo>
                    <a:pt x="820" y="2236376"/>
                  </a:lnTo>
                  <a:lnTo>
                    <a:pt x="2731" y="2283593"/>
                  </a:lnTo>
                  <a:lnTo>
                    <a:pt x="5752" y="2330680"/>
                  </a:lnTo>
                  <a:lnTo>
                    <a:pt x="9875" y="2377622"/>
                  </a:lnTo>
                  <a:lnTo>
                    <a:pt x="15094" y="2424402"/>
                  </a:lnTo>
                  <a:lnTo>
                    <a:pt x="21403" y="2471004"/>
                  </a:lnTo>
                  <a:lnTo>
                    <a:pt x="28794" y="2517414"/>
                  </a:lnTo>
                  <a:lnTo>
                    <a:pt x="37262" y="2563616"/>
                  </a:lnTo>
                  <a:lnTo>
                    <a:pt x="46799" y="2609593"/>
                  </a:lnTo>
                  <a:lnTo>
                    <a:pt x="57398" y="2655330"/>
                  </a:lnTo>
                  <a:lnTo>
                    <a:pt x="69054" y="2700811"/>
                  </a:lnTo>
                  <a:lnTo>
                    <a:pt x="81759" y="2746021"/>
                  </a:lnTo>
                  <a:lnTo>
                    <a:pt x="95507" y="2790944"/>
                  </a:lnTo>
                  <a:lnTo>
                    <a:pt x="110292" y="2835563"/>
                  </a:lnTo>
                  <a:lnTo>
                    <a:pt x="126105" y="2879864"/>
                  </a:lnTo>
                  <a:lnTo>
                    <a:pt x="142942" y="2923830"/>
                  </a:lnTo>
                  <a:lnTo>
                    <a:pt x="160795" y="2967447"/>
                  </a:lnTo>
                  <a:lnTo>
                    <a:pt x="179657" y="3010697"/>
                  </a:lnTo>
                  <a:lnTo>
                    <a:pt x="199523" y="3053565"/>
                  </a:lnTo>
                  <a:lnTo>
                    <a:pt x="220384" y="3096037"/>
                  </a:lnTo>
                  <a:lnTo>
                    <a:pt x="242235" y="3138095"/>
                  </a:lnTo>
                  <a:lnTo>
                    <a:pt x="265070" y="3179724"/>
                  </a:lnTo>
                  <a:lnTo>
                    <a:pt x="288880" y="3220909"/>
                  </a:lnTo>
                  <a:lnTo>
                    <a:pt x="313660" y="3261633"/>
                  </a:lnTo>
                  <a:lnTo>
                    <a:pt x="339403" y="3301881"/>
                  </a:lnTo>
                  <a:lnTo>
                    <a:pt x="366103" y="3341637"/>
                  </a:lnTo>
                  <a:lnTo>
                    <a:pt x="393752" y="3380886"/>
                  </a:lnTo>
                  <a:lnTo>
                    <a:pt x="422344" y="3419612"/>
                  </a:lnTo>
                  <a:lnTo>
                    <a:pt x="451873" y="3457799"/>
                  </a:lnTo>
                  <a:lnTo>
                    <a:pt x="482332" y="3495430"/>
                  </a:lnTo>
                  <a:lnTo>
                    <a:pt x="513713" y="3532492"/>
                  </a:lnTo>
                  <a:lnTo>
                    <a:pt x="546011" y="3568967"/>
                  </a:lnTo>
                  <a:lnTo>
                    <a:pt x="579219" y="3604840"/>
                  </a:lnTo>
                  <a:lnTo>
                    <a:pt x="613330" y="3640096"/>
                  </a:lnTo>
                  <a:lnTo>
                    <a:pt x="648338" y="3674718"/>
                  </a:lnTo>
                  <a:lnTo>
                    <a:pt x="684235" y="3708691"/>
                  </a:lnTo>
                  <a:lnTo>
                    <a:pt x="721016" y="3741999"/>
                  </a:lnTo>
                  <a:lnTo>
                    <a:pt x="758673" y="3774627"/>
                  </a:lnTo>
                  <a:lnTo>
                    <a:pt x="797200" y="3806558"/>
                  </a:lnTo>
                  <a:lnTo>
                    <a:pt x="836590" y="3837777"/>
                  </a:lnTo>
                  <a:lnTo>
                    <a:pt x="876837" y="3868268"/>
                  </a:lnTo>
                  <a:lnTo>
                    <a:pt x="917934" y="3898016"/>
                  </a:lnTo>
                  <a:lnTo>
                    <a:pt x="959874" y="3927005"/>
                  </a:lnTo>
                </a:path>
              </a:pathLst>
            </a:custGeom>
            <a:ln w="1016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17061" y="7785100"/>
            <a:ext cx="2240280" cy="49530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400"/>
              </a:spcBef>
            </a:pPr>
            <a:r>
              <a:rPr sz="2400" dirty="0">
                <a:latin typeface="Arial"/>
                <a:cs typeface="Arial"/>
              </a:rPr>
              <a:t>Go to </a:t>
            </a:r>
            <a:r>
              <a:rPr sz="2400" spc="20" dirty="0">
                <a:latin typeface="Arial"/>
                <a:cs typeface="Arial"/>
              </a:rPr>
              <a:t>target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Url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codecept.js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4250" y="2654300"/>
            <a:ext cx="10890250" cy="5523230"/>
            <a:chOff x="984250" y="2654300"/>
            <a:chExt cx="10890250" cy="5523230"/>
          </a:xfrm>
        </p:grpSpPr>
        <p:sp>
          <p:nvSpPr>
            <p:cNvPr id="4" name="object 4"/>
            <p:cNvSpPr/>
            <p:nvPr/>
          </p:nvSpPr>
          <p:spPr>
            <a:xfrm>
              <a:off x="1130300" y="2654300"/>
              <a:ext cx="10744200" cy="4749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1400" y="3917950"/>
              <a:ext cx="10002520" cy="590550"/>
            </a:xfrm>
            <a:custGeom>
              <a:avLst/>
              <a:gdLst/>
              <a:ahLst/>
              <a:cxnLst/>
              <a:rect l="l" t="t" r="r" b="b"/>
              <a:pathLst>
                <a:path w="10002520" h="590550">
                  <a:moveTo>
                    <a:pt x="0" y="0"/>
                  </a:moveTo>
                  <a:lnTo>
                    <a:pt x="10001999" y="0"/>
                  </a:lnTo>
                  <a:lnTo>
                    <a:pt x="10001999" y="590401"/>
                  </a:lnTo>
                  <a:lnTo>
                    <a:pt x="0" y="590401"/>
                  </a:lnTo>
                  <a:lnTo>
                    <a:pt x="0" y="0"/>
                  </a:lnTo>
                  <a:close/>
                </a:path>
              </a:pathLst>
            </a:custGeom>
            <a:ln w="1142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43360" y="4481804"/>
              <a:ext cx="1917700" cy="3644900"/>
            </a:xfrm>
            <a:custGeom>
              <a:avLst/>
              <a:gdLst/>
              <a:ahLst/>
              <a:cxnLst/>
              <a:rect l="l" t="t" r="r" b="b"/>
              <a:pathLst>
                <a:path w="1917700" h="3644900">
                  <a:moveTo>
                    <a:pt x="1917280" y="0"/>
                  </a:moveTo>
                  <a:lnTo>
                    <a:pt x="1867445" y="5257"/>
                  </a:lnTo>
                  <a:lnTo>
                    <a:pt x="1817949" y="11604"/>
                  </a:lnTo>
                  <a:lnTo>
                    <a:pt x="1768808" y="19030"/>
                  </a:lnTo>
                  <a:lnTo>
                    <a:pt x="1720035" y="27520"/>
                  </a:lnTo>
                  <a:lnTo>
                    <a:pt x="1671644" y="37064"/>
                  </a:lnTo>
                  <a:lnTo>
                    <a:pt x="1623649" y="47649"/>
                  </a:lnTo>
                  <a:lnTo>
                    <a:pt x="1576065" y="59263"/>
                  </a:lnTo>
                  <a:lnTo>
                    <a:pt x="1528904" y="71894"/>
                  </a:lnTo>
                  <a:lnTo>
                    <a:pt x="1482183" y="85528"/>
                  </a:lnTo>
                  <a:lnTo>
                    <a:pt x="1435913" y="100155"/>
                  </a:lnTo>
                  <a:lnTo>
                    <a:pt x="1390110" y="115762"/>
                  </a:lnTo>
                  <a:lnTo>
                    <a:pt x="1344788" y="132337"/>
                  </a:lnTo>
                  <a:lnTo>
                    <a:pt x="1299960" y="149867"/>
                  </a:lnTo>
                  <a:lnTo>
                    <a:pt x="1255641" y="168340"/>
                  </a:lnTo>
                  <a:lnTo>
                    <a:pt x="1211845" y="187744"/>
                  </a:lnTo>
                  <a:lnTo>
                    <a:pt x="1168585" y="208067"/>
                  </a:lnTo>
                  <a:lnTo>
                    <a:pt x="1125876" y="229296"/>
                  </a:lnTo>
                  <a:lnTo>
                    <a:pt x="1083732" y="251420"/>
                  </a:lnTo>
                  <a:lnTo>
                    <a:pt x="1042167" y="274426"/>
                  </a:lnTo>
                  <a:lnTo>
                    <a:pt x="1001194" y="298302"/>
                  </a:lnTo>
                  <a:lnTo>
                    <a:pt x="960829" y="323035"/>
                  </a:lnTo>
                  <a:lnTo>
                    <a:pt x="921085" y="348614"/>
                  </a:lnTo>
                  <a:lnTo>
                    <a:pt x="881976" y="375026"/>
                  </a:lnTo>
                  <a:lnTo>
                    <a:pt x="843516" y="402259"/>
                  </a:lnTo>
                  <a:lnTo>
                    <a:pt x="805719" y="430301"/>
                  </a:lnTo>
                  <a:lnTo>
                    <a:pt x="768599" y="459139"/>
                  </a:lnTo>
                  <a:lnTo>
                    <a:pt x="732171" y="488762"/>
                  </a:lnTo>
                  <a:lnTo>
                    <a:pt x="696448" y="519157"/>
                  </a:lnTo>
                  <a:lnTo>
                    <a:pt x="661444" y="550311"/>
                  </a:lnTo>
                  <a:lnTo>
                    <a:pt x="627174" y="582213"/>
                  </a:lnTo>
                  <a:lnTo>
                    <a:pt x="593651" y="614850"/>
                  </a:lnTo>
                  <a:lnTo>
                    <a:pt x="560890" y="648211"/>
                  </a:lnTo>
                  <a:lnTo>
                    <a:pt x="528904" y="682282"/>
                  </a:lnTo>
                  <a:lnTo>
                    <a:pt x="497708" y="717053"/>
                  </a:lnTo>
                  <a:lnTo>
                    <a:pt x="467316" y="752509"/>
                  </a:lnTo>
                  <a:lnTo>
                    <a:pt x="437741" y="788640"/>
                  </a:lnTo>
                  <a:lnTo>
                    <a:pt x="408999" y="825433"/>
                  </a:lnTo>
                  <a:lnTo>
                    <a:pt x="381102" y="862876"/>
                  </a:lnTo>
                  <a:lnTo>
                    <a:pt x="354064" y="900956"/>
                  </a:lnTo>
                  <a:lnTo>
                    <a:pt x="327901" y="939662"/>
                  </a:lnTo>
                  <a:lnTo>
                    <a:pt x="302626" y="978980"/>
                  </a:lnTo>
                  <a:lnTo>
                    <a:pt x="278253" y="1018900"/>
                  </a:lnTo>
                  <a:lnTo>
                    <a:pt x="254796" y="1059408"/>
                  </a:lnTo>
                  <a:lnTo>
                    <a:pt x="232269" y="1100493"/>
                  </a:lnTo>
                  <a:lnTo>
                    <a:pt x="210686" y="1142142"/>
                  </a:lnTo>
                  <a:lnTo>
                    <a:pt x="190061" y="1184342"/>
                  </a:lnTo>
                  <a:lnTo>
                    <a:pt x="170409" y="1227083"/>
                  </a:lnTo>
                  <a:lnTo>
                    <a:pt x="151743" y="1270351"/>
                  </a:lnTo>
                  <a:lnTo>
                    <a:pt x="134078" y="1314135"/>
                  </a:lnTo>
                  <a:lnTo>
                    <a:pt x="117426" y="1358421"/>
                  </a:lnTo>
                  <a:lnTo>
                    <a:pt x="101804" y="1403198"/>
                  </a:lnTo>
                  <a:lnTo>
                    <a:pt x="87224" y="1448454"/>
                  </a:lnTo>
                  <a:lnTo>
                    <a:pt x="73700" y="1494177"/>
                  </a:lnTo>
                  <a:lnTo>
                    <a:pt x="61247" y="1540353"/>
                  </a:lnTo>
                  <a:lnTo>
                    <a:pt x="49879" y="1586971"/>
                  </a:lnTo>
                  <a:lnTo>
                    <a:pt x="39609" y="1634020"/>
                  </a:lnTo>
                  <a:lnTo>
                    <a:pt x="30384" y="1681933"/>
                  </a:lnTo>
                  <a:lnTo>
                    <a:pt x="22396" y="1729875"/>
                  </a:lnTo>
                  <a:lnTo>
                    <a:pt x="15636" y="1777827"/>
                  </a:lnTo>
                  <a:lnTo>
                    <a:pt x="10098" y="1825771"/>
                  </a:lnTo>
                  <a:lnTo>
                    <a:pt x="5773" y="1873687"/>
                  </a:lnTo>
                  <a:lnTo>
                    <a:pt x="2655" y="1921557"/>
                  </a:lnTo>
                  <a:lnTo>
                    <a:pt x="736" y="1969363"/>
                  </a:lnTo>
                  <a:lnTo>
                    <a:pt x="7" y="2017085"/>
                  </a:lnTo>
                  <a:lnTo>
                    <a:pt x="462" y="2064707"/>
                  </a:lnTo>
                  <a:lnTo>
                    <a:pt x="2093" y="2112208"/>
                  </a:lnTo>
                  <a:lnTo>
                    <a:pt x="4892" y="2159570"/>
                  </a:lnTo>
                  <a:lnTo>
                    <a:pt x="8853" y="2206776"/>
                  </a:lnTo>
                  <a:lnTo>
                    <a:pt x="13966" y="2253805"/>
                  </a:lnTo>
                  <a:lnTo>
                    <a:pt x="20224" y="2300640"/>
                  </a:lnTo>
                  <a:lnTo>
                    <a:pt x="27621" y="2347262"/>
                  </a:lnTo>
                  <a:lnTo>
                    <a:pt x="36148" y="2393653"/>
                  </a:lnTo>
                  <a:lnTo>
                    <a:pt x="45798" y="2439794"/>
                  </a:lnTo>
                  <a:lnTo>
                    <a:pt x="56564" y="2485666"/>
                  </a:lnTo>
                  <a:lnTo>
                    <a:pt x="68437" y="2531251"/>
                  </a:lnTo>
                  <a:lnTo>
                    <a:pt x="81410" y="2576530"/>
                  </a:lnTo>
                  <a:lnTo>
                    <a:pt x="95476" y="2621484"/>
                  </a:lnTo>
                  <a:lnTo>
                    <a:pt x="110626" y="2666096"/>
                  </a:lnTo>
                  <a:lnTo>
                    <a:pt x="126854" y="2710346"/>
                  </a:lnTo>
                  <a:lnTo>
                    <a:pt x="144152" y="2754217"/>
                  </a:lnTo>
                  <a:lnTo>
                    <a:pt x="162512" y="2797688"/>
                  </a:lnTo>
                  <a:lnTo>
                    <a:pt x="181926" y="2840743"/>
                  </a:lnTo>
                  <a:lnTo>
                    <a:pt x="202388" y="2883362"/>
                  </a:lnTo>
                  <a:lnTo>
                    <a:pt x="223889" y="2925526"/>
                  </a:lnTo>
                  <a:lnTo>
                    <a:pt x="246422" y="2967218"/>
                  </a:lnTo>
                  <a:lnTo>
                    <a:pt x="269979" y="3008418"/>
                  </a:lnTo>
                  <a:lnTo>
                    <a:pt x="294553" y="3049109"/>
                  </a:lnTo>
                  <a:lnTo>
                    <a:pt x="320136" y="3089270"/>
                  </a:lnTo>
                  <a:lnTo>
                    <a:pt x="346721" y="3128885"/>
                  </a:lnTo>
                  <a:lnTo>
                    <a:pt x="374300" y="3167934"/>
                  </a:lnTo>
                  <a:lnTo>
                    <a:pt x="402865" y="3206398"/>
                  </a:lnTo>
                  <a:lnTo>
                    <a:pt x="432409" y="3244260"/>
                  </a:lnTo>
                  <a:lnTo>
                    <a:pt x="462924" y="3281501"/>
                  </a:lnTo>
                  <a:lnTo>
                    <a:pt x="494403" y="3318101"/>
                  </a:lnTo>
                  <a:lnTo>
                    <a:pt x="526838" y="3354043"/>
                  </a:lnTo>
                  <a:lnTo>
                    <a:pt x="560221" y="3389308"/>
                  </a:lnTo>
                  <a:lnTo>
                    <a:pt x="594545" y="3423877"/>
                  </a:lnTo>
                  <a:lnTo>
                    <a:pt x="629803" y="3457732"/>
                  </a:lnTo>
                  <a:lnTo>
                    <a:pt x="665986" y="3490854"/>
                  </a:lnTo>
                  <a:lnTo>
                    <a:pt x="703088" y="3523225"/>
                  </a:lnTo>
                  <a:lnTo>
                    <a:pt x="741100" y="3554826"/>
                  </a:lnTo>
                  <a:lnTo>
                    <a:pt x="780016" y="3585638"/>
                  </a:lnTo>
                  <a:lnTo>
                    <a:pt x="819826" y="3615644"/>
                  </a:lnTo>
                  <a:lnTo>
                    <a:pt x="860525" y="3644823"/>
                  </a:lnTo>
                </a:path>
              </a:pathLst>
            </a:custGeom>
            <a:ln w="1016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88867" y="7912100"/>
            <a:ext cx="1839595" cy="49530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400"/>
              </a:spcBef>
            </a:pP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assertion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codecept.js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58850" y="2654300"/>
            <a:ext cx="11229975" cy="5193030"/>
            <a:chOff x="958850" y="2654300"/>
            <a:chExt cx="11229975" cy="5193030"/>
          </a:xfrm>
        </p:grpSpPr>
        <p:sp>
          <p:nvSpPr>
            <p:cNvPr id="4" name="object 4"/>
            <p:cNvSpPr/>
            <p:nvPr/>
          </p:nvSpPr>
          <p:spPr>
            <a:xfrm>
              <a:off x="1130300" y="2654300"/>
              <a:ext cx="10744200" cy="4749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6000" y="4393857"/>
              <a:ext cx="11115675" cy="1259840"/>
            </a:xfrm>
            <a:custGeom>
              <a:avLst/>
              <a:gdLst/>
              <a:ahLst/>
              <a:cxnLst/>
              <a:rect l="l" t="t" r="r" b="b"/>
              <a:pathLst>
                <a:path w="11115675" h="1259839">
                  <a:moveTo>
                    <a:pt x="0" y="0"/>
                  </a:moveTo>
                  <a:lnTo>
                    <a:pt x="11115230" y="0"/>
                  </a:lnTo>
                  <a:lnTo>
                    <a:pt x="11115230" y="1259551"/>
                  </a:lnTo>
                  <a:lnTo>
                    <a:pt x="0" y="1259551"/>
                  </a:lnTo>
                  <a:lnTo>
                    <a:pt x="0" y="0"/>
                  </a:lnTo>
                  <a:close/>
                </a:path>
              </a:pathLst>
            </a:custGeom>
            <a:ln w="1143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18158" y="5637504"/>
              <a:ext cx="2325370" cy="2159000"/>
            </a:xfrm>
            <a:custGeom>
              <a:avLst/>
              <a:gdLst/>
              <a:ahLst/>
              <a:cxnLst/>
              <a:rect l="l" t="t" r="r" b="b"/>
              <a:pathLst>
                <a:path w="2325370" h="2159000">
                  <a:moveTo>
                    <a:pt x="2324744" y="0"/>
                  </a:moveTo>
                  <a:lnTo>
                    <a:pt x="2260904" y="3309"/>
                  </a:lnTo>
                  <a:lnTo>
                    <a:pt x="2197525" y="7339"/>
                  </a:lnTo>
                  <a:lnTo>
                    <a:pt x="2134627" y="12081"/>
                  </a:lnTo>
                  <a:lnTo>
                    <a:pt x="2072231" y="17526"/>
                  </a:lnTo>
                  <a:lnTo>
                    <a:pt x="2010357" y="23666"/>
                  </a:lnTo>
                  <a:lnTo>
                    <a:pt x="1949024" y="30492"/>
                  </a:lnTo>
                  <a:lnTo>
                    <a:pt x="1888253" y="37996"/>
                  </a:lnTo>
                  <a:lnTo>
                    <a:pt x="1828065" y="46168"/>
                  </a:lnTo>
                  <a:lnTo>
                    <a:pt x="1768478" y="55001"/>
                  </a:lnTo>
                  <a:lnTo>
                    <a:pt x="1709514" y="64486"/>
                  </a:lnTo>
                  <a:lnTo>
                    <a:pt x="1651192" y="74615"/>
                  </a:lnTo>
                  <a:lnTo>
                    <a:pt x="1593532" y="85378"/>
                  </a:lnTo>
                  <a:lnTo>
                    <a:pt x="1536555" y="96768"/>
                  </a:lnTo>
                  <a:lnTo>
                    <a:pt x="1480281" y="108775"/>
                  </a:lnTo>
                  <a:lnTo>
                    <a:pt x="1424729" y="121392"/>
                  </a:lnTo>
                  <a:lnTo>
                    <a:pt x="1369920" y="134609"/>
                  </a:lnTo>
                  <a:lnTo>
                    <a:pt x="1315873" y="148419"/>
                  </a:lnTo>
                  <a:lnTo>
                    <a:pt x="1262610" y="162812"/>
                  </a:lnTo>
                  <a:lnTo>
                    <a:pt x="1210150" y="177780"/>
                  </a:lnTo>
                  <a:lnTo>
                    <a:pt x="1158513" y="193315"/>
                  </a:lnTo>
                  <a:lnTo>
                    <a:pt x="1107719" y="209408"/>
                  </a:lnTo>
                  <a:lnTo>
                    <a:pt x="1057789" y="226050"/>
                  </a:lnTo>
                  <a:lnTo>
                    <a:pt x="1008742" y="243233"/>
                  </a:lnTo>
                  <a:lnTo>
                    <a:pt x="960599" y="260949"/>
                  </a:lnTo>
                  <a:lnTo>
                    <a:pt x="913379" y="279188"/>
                  </a:lnTo>
                  <a:lnTo>
                    <a:pt x="867103" y="297942"/>
                  </a:lnTo>
                  <a:lnTo>
                    <a:pt x="821791" y="317204"/>
                  </a:lnTo>
                  <a:lnTo>
                    <a:pt x="777463" y="336963"/>
                  </a:lnTo>
                  <a:lnTo>
                    <a:pt x="734139" y="357212"/>
                  </a:lnTo>
                  <a:lnTo>
                    <a:pt x="691839" y="377943"/>
                  </a:lnTo>
                  <a:lnTo>
                    <a:pt x="650583" y="399145"/>
                  </a:lnTo>
                  <a:lnTo>
                    <a:pt x="610392" y="420812"/>
                  </a:lnTo>
                  <a:lnTo>
                    <a:pt x="571285" y="442935"/>
                  </a:lnTo>
                  <a:lnTo>
                    <a:pt x="533282" y="465504"/>
                  </a:lnTo>
                  <a:lnTo>
                    <a:pt x="496405" y="488511"/>
                  </a:lnTo>
                  <a:lnTo>
                    <a:pt x="460671" y="511949"/>
                  </a:lnTo>
                  <a:lnTo>
                    <a:pt x="426103" y="535808"/>
                  </a:lnTo>
                  <a:lnTo>
                    <a:pt x="392720" y="560079"/>
                  </a:lnTo>
                  <a:lnTo>
                    <a:pt x="360542" y="584755"/>
                  </a:lnTo>
                  <a:lnTo>
                    <a:pt x="329588" y="609826"/>
                  </a:lnTo>
                  <a:lnTo>
                    <a:pt x="299880" y="635285"/>
                  </a:lnTo>
                  <a:lnTo>
                    <a:pt x="271438" y="661122"/>
                  </a:lnTo>
                  <a:lnTo>
                    <a:pt x="218428" y="713898"/>
                  </a:lnTo>
                  <a:lnTo>
                    <a:pt x="170722" y="768086"/>
                  </a:lnTo>
                  <a:lnTo>
                    <a:pt x="128478" y="823617"/>
                  </a:lnTo>
                  <a:lnTo>
                    <a:pt x="91858" y="880423"/>
                  </a:lnTo>
                  <a:lnTo>
                    <a:pt x="61023" y="938436"/>
                  </a:lnTo>
                  <a:lnTo>
                    <a:pt x="33944" y="1003726"/>
                  </a:lnTo>
                  <a:lnTo>
                    <a:pt x="13330" y="1075475"/>
                  </a:lnTo>
                  <a:lnTo>
                    <a:pt x="2122" y="1147135"/>
                  </a:lnTo>
                  <a:lnTo>
                    <a:pt x="0" y="1182877"/>
                  </a:lnTo>
                  <a:lnTo>
                    <a:pt x="173" y="1218530"/>
                  </a:lnTo>
                  <a:lnTo>
                    <a:pt x="7333" y="1289483"/>
                  </a:lnTo>
                  <a:lnTo>
                    <a:pt x="23455" y="1359815"/>
                  </a:lnTo>
                  <a:lnTo>
                    <a:pt x="48390" y="1429349"/>
                  </a:lnTo>
                  <a:lnTo>
                    <a:pt x="81991" y="1497909"/>
                  </a:lnTo>
                  <a:lnTo>
                    <a:pt x="101995" y="1531768"/>
                  </a:lnTo>
                  <a:lnTo>
                    <a:pt x="124109" y="1565317"/>
                  </a:lnTo>
                  <a:lnTo>
                    <a:pt x="148316" y="1598533"/>
                  </a:lnTo>
                  <a:lnTo>
                    <a:pt x="174596" y="1631395"/>
                  </a:lnTo>
                  <a:lnTo>
                    <a:pt x="202932" y="1663880"/>
                  </a:lnTo>
                  <a:lnTo>
                    <a:pt x="233304" y="1695966"/>
                  </a:lnTo>
                  <a:lnTo>
                    <a:pt x="265694" y="1727631"/>
                  </a:lnTo>
                  <a:lnTo>
                    <a:pt x="300084" y="1758853"/>
                  </a:lnTo>
                  <a:lnTo>
                    <a:pt x="336455" y="1789610"/>
                  </a:lnTo>
                  <a:lnTo>
                    <a:pt x="374789" y="1819879"/>
                  </a:lnTo>
                  <a:lnTo>
                    <a:pt x="415066" y="1849638"/>
                  </a:lnTo>
                  <a:lnTo>
                    <a:pt x="457269" y="1878865"/>
                  </a:lnTo>
                  <a:lnTo>
                    <a:pt x="501379" y="1907539"/>
                  </a:lnTo>
                  <a:lnTo>
                    <a:pt x="547378" y="1935636"/>
                  </a:lnTo>
                  <a:lnTo>
                    <a:pt x="595246" y="1963135"/>
                  </a:lnTo>
                  <a:lnTo>
                    <a:pt x="644966" y="1990013"/>
                  </a:lnTo>
                  <a:lnTo>
                    <a:pt x="696519" y="2016249"/>
                  </a:lnTo>
                  <a:lnTo>
                    <a:pt x="749886" y="2041819"/>
                  </a:lnTo>
                  <a:lnTo>
                    <a:pt x="805049" y="2066703"/>
                  </a:lnTo>
                  <a:lnTo>
                    <a:pt x="861989" y="2090877"/>
                  </a:lnTo>
                  <a:lnTo>
                    <a:pt x="920688" y="2114320"/>
                  </a:lnTo>
                  <a:lnTo>
                    <a:pt x="981127" y="2137010"/>
                  </a:lnTo>
                  <a:lnTo>
                    <a:pt x="1043288" y="2158923"/>
                  </a:lnTo>
                </a:path>
              </a:pathLst>
            </a:custGeom>
            <a:ln w="1016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58005" y="7632700"/>
            <a:ext cx="3815715" cy="49530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400"/>
              </a:spcBef>
            </a:pPr>
            <a:r>
              <a:rPr sz="2400" spc="-5" dirty="0">
                <a:latin typeface="Arial"/>
                <a:cs typeface="Arial"/>
              </a:rPr>
              <a:t>Selector </a:t>
            </a:r>
            <a:r>
              <a:rPr sz="2400" spc="40" dirty="0">
                <a:latin typeface="Arial"/>
                <a:cs typeface="Arial"/>
              </a:rPr>
              <a:t>and </a:t>
            </a:r>
            <a:r>
              <a:rPr sz="2400" spc="65" dirty="0">
                <a:latin typeface="Arial"/>
                <a:cs typeface="Arial"/>
              </a:rPr>
              <a:t>do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something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codecept.js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350" y="2654300"/>
            <a:ext cx="10852150" cy="5238115"/>
            <a:chOff x="1022350" y="2654300"/>
            <a:chExt cx="10852150" cy="5238115"/>
          </a:xfrm>
        </p:grpSpPr>
        <p:sp>
          <p:nvSpPr>
            <p:cNvPr id="4" name="object 4"/>
            <p:cNvSpPr/>
            <p:nvPr/>
          </p:nvSpPr>
          <p:spPr>
            <a:xfrm>
              <a:off x="1130300" y="2654300"/>
              <a:ext cx="10744200" cy="4749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9500" y="5737923"/>
              <a:ext cx="10608310" cy="1047115"/>
            </a:xfrm>
            <a:custGeom>
              <a:avLst/>
              <a:gdLst/>
              <a:ahLst/>
              <a:cxnLst/>
              <a:rect l="l" t="t" r="r" b="b"/>
              <a:pathLst>
                <a:path w="10608310" h="1047115">
                  <a:moveTo>
                    <a:pt x="0" y="0"/>
                  </a:moveTo>
                  <a:lnTo>
                    <a:pt x="10608271" y="0"/>
                  </a:lnTo>
                  <a:lnTo>
                    <a:pt x="10608271" y="1046509"/>
                  </a:lnTo>
                  <a:lnTo>
                    <a:pt x="0" y="1046509"/>
                  </a:lnTo>
                  <a:lnTo>
                    <a:pt x="0" y="0"/>
                  </a:lnTo>
                  <a:close/>
                </a:path>
              </a:pathLst>
            </a:custGeom>
            <a:ln w="1143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6658" y="6781050"/>
              <a:ext cx="1811020" cy="1060450"/>
            </a:xfrm>
            <a:custGeom>
              <a:avLst/>
              <a:gdLst/>
              <a:ahLst/>
              <a:cxnLst/>
              <a:rect l="l" t="t" r="r" b="b"/>
              <a:pathLst>
                <a:path w="1811020" h="1060450">
                  <a:moveTo>
                    <a:pt x="1810943" y="0"/>
                  </a:moveTo>
                  <a:lnTo>
                    <a:pt x="1741686" y="2365"/>
                  </a:lnTo>
                  <a:lnTo>
                    <a:pt x="1673140" y="5415"/>
                  </a:lnTo>
                  <a:lnTo>
                    <a:pt x="1605348" y="9138"/>
                  </a:lnTo>
                  <a:lnTo>
                    <a:pt x="1538351" y="13524"/>
                  </a:lnTo>
                  <a:lnTo>
                    <a:pt x="1472193" y="18561"/>
                  </a:lnTo>
                  <a:lnTo>
                    <a:pt x="1406917" y="24237"/>
                  </a:lnTo>
                  <a:lnTo>
                    <a:pt x="1342564" y="30542"/>
                  </a:lnTo>
                  <a:lnTo>
                    <a:pt x="1279176" y="37463"/>
                  </a:lnTo>
                  <a:lnTo>
                    <a:pt x="1216798" y="44989"/>
                  </a:lnTo>
                  <a:lnTo>
                    <a:pt x="1155470" y="53110"/>
                  </a:lnTo>
                  <a:lnTo>
                    <a:pt x="1095236" y="61813"/>
                  </a:lnTo>
                  <a:lnTo>
                    <a:pt x="1036137" y="71087"/>
                  </a:lnTo>
                  <a:lnTo>
                    <a:pt x="978217" y="80921"/>
                  </a:lnTo>
                  <a:lnTo>
                    <a:pt x="921518" y="91303"/>
                  </a:lnTo>
                  <a:lnTo>
                    <a:pt x="866082" y="102222"/>
                  </a:lnTo>
                  <a:lnTo>
                    <a:pt x="811952" y="113667"/>
                  </a:lnTo>
                  <a:lnTo>
                    <a:pt x="759170" y="125626"/>
                  </a:lnTo>
                  <a:lnTo>
                    <a:pt x="707779" y="138088"/>
                  </a:lnTo>
                  <a:lnTo>
                    <a:pt x="657821" y="151042"/>
                  </a:lnTo>
                  <a:lnTo>
                    <a:pt x="609338" y="164475"/>
                  </a:lnTo>
                  <a:lnTo>
                    <a:pt x="562374" y="178378"/>
                  </a:lnTo>
                  <a:lnTo>
                    <a:pt x="516971" y="192737"/>
                  </a:lnTo>
                  <a:lnTo>
                    <a:pt x="473170" y="207543"/>
                  </a:lnTo>
                  <a:lnTo>
                    <a:pt x="431015" y="222783"/>
                  </a:lnTo>
                  <a:lnTo>
                    <a:pt x="390548" y="238446"/>
                  </a:lnTo>
                  <a:lnTo>
                    <a:pt x="351812" y="254521"/>
                  </a:lnTo>
                  <a:lnTo>
                    <a:pt x="314848" y="270997"/>
                  </a:lnTo>
                  <a:lnTo>
                    <a:pt x="279700" y="287861"/>
                  </a:lnTo>
                  <a:lnTo>
                    <a:pt x="215020" y="322712"/>
                  </a:lnTo>
                  <a:lnTo>
                    <a:pt x="158112" y="358982"/>
                  </a:lnTo>
                  <a:lnTo>
                    <a:pt x="109314" y="396580"/>
                  </a:lnTo>
                  <a:lnTo>
                    <a:pt x="68968" y="435416"/>
                  </a:lnTo>
                  <a:lnTo>
                    <a:pt x="37412" y="475397"/>
                  </a:lnTo>
                  <a:lnTo>
                    <a:pt x="10297" y="528954"/>
                  </a:lnTo>
                  <a:lnTo>
                    <a:pt x="105" y="582406"/>
                  </a:lnTo>
                  <a:lnTo>
                    <a:pt x="1228" y="608997"/>
                  </a:lnTo>
                  <a:lnTo>
                    <a:pt x="15659" y="661719"/>
                  </a:lnTo>
                  <a:lnTo>
                    <a:pt x="46000" y="713573"/>
                  </a:lnTo>
                  <a:lnTo>
                    <a:pt x="91843" y="764251"/>
                  </a:lnTo>
                  <a:lnTo>
                    <a:pt x="152785" y="813449"/>
                  </a:lnTo>
                  <a:lnTo>
                    <a:pt x="188792" y="837398"/>
                  </a:lnTo>
                  <a:lnTo>
                    <a:pt x="228420" y="860861"/>
                  </a:lnTo>
                  <a:lnTo>
                    <a:pt x="271621" y="883801"/>
                  </a:lnTo>
                  <a:lnTo>
                    <a:pt x="318342" y="906180"/>
                  </a:lnTo>
                  <a:lnTo>
                    <a:pt x="368535" y="927960"/>
                  </a:lnTo>
                  <a:lnTo>
                    <a:pt x="422147" y="949101"/>
                  </a:lnTo>
                  <a:lnTo>
                    <a:pt x="479128" y="969567"/>
                  </a:lnTo>
                  <a:lnTo>
                    <a:pt x="539427" y="989318"/>
                  </a:lnTo>
                  <a:lnTo>
                    <a:pt x="602995" y="1008317"/>
                  </a:lnTo>
                  <a:lnTo>
                    <a:pt x="669779" y="1026525"/>
                  </a:lnTo>
                  <a:lnTo>
                    <a:pt x="739730" y="1043904"/>
                  </a:lnTo>
                  <a:lnTo>
                    <a:pt x="812797" y="1060416"/>
                  </a:lnTo>
                </a:path>
              </a:pathLst>
            </a:custGeom>
            <a:ln w="1015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00347" y="7696200"/>
            <a:ext cx="2534285" cy="49530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400"/>
              </a:spcBef>
            </a:pPr>
            <a:r>
              <a:rPr sz="2400" spc="-5" dirty="0">
                <a:latin typeface="Arial"/>
                <a:cs typeface="Arial"/>
              </a:rPr>
              <a:t>Another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assertion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codecept.js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350" y="2654300"/>
            <a:ext cx="10852150" cy="5238115"/>
            <a:chOff x="1022350" y="2654300"/>
            <a:chExt cx="10852150" cy="5238115"/>
          </a:xfrm>
        </p:grpSpPr>
        <p:sp>
          <p:nvSpPr>
            <p:cNvPr id="4" name="object 4"/>
            <p:cNvSpPr/>
            <p:nvPr/>
          </p:nvSpPr>
          <p:spPr>
            <a:xfrm>
              <a:off x="1130300" y="2654300"/>
              <a:ext cx="10744200" cy="4749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9500" y="5737923"/>
              <a:ext cx="10608310" cy="1047115"/>
            </a:xfrm>
            <a:custGeom>
              <a:avLst/>
              <a:gdLst/>
              <a:ahLst/>
              <a:cxnLst/>
              <a:rect l="l" t="t" r="r" b="b"/>
              <a:pathLst>
                <a:path w="10608310" h="1047115">
                  <a:moveTo>
                    <a:pt x="0" y="0"/>
                  </a:moveTo>
                  <a:lnTo>
                    <a:pt x="10608271" y="0"/>
                  </a:lnTo>
                  <a:lnTo>
                    <a:pt x="10608271" y="1046509"/>
                  </a:lnTo>
                  <a:lnTo>
                    <a:pt x="0" y="1046509"/>
                  </a:lnTo>
                  <a:lnTo>
                    <a:pt x="0" y="0"/>
                  </a:lnTo>
                  <a:close/>
                </a:path>
              </a:pathLst>
            </a:custGeom>
            <a:ln w="1143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6658" y="6781050"/>
              <a:ext cx="1811020" cy="1060450"/>
            </a:xfrm>
            <a:custGeom>
              <a:avLst/>
              <a:gdLst/>
              <a:ahLst/>
              <a:cxnLst/>
              <a:rect l="l" t="t" r="r" b="b"/>
              <a:pathLst>
                <a:path w="1811020" h="1060450">
                  <a:moveTo>
                    <a:pt x="1810943" y="0"/>
                  </a:moveTo>
                  <a:lnTo>
                    <a:pt x="1741686" y="2365"/>
                  </a:lnTo>
                  <a:lnTo>
                    <a:pt x="1673140" y="5415"/>
                  </a:lnTo>
                  <a:lnTo>
                    <a:pt x="1605348" y="9138"/>
                  </a:lnTo>
                  <a:lnTo>
                    <a:pt x="1538351" y="13524"/>
                  </a:lnTo>
                  <a:lnTo>
                    <a:pt x="1472193" y="18561"/>
                  </a:lnTo>
                  <a:lnTo>
                    <a:pt x="1406917" y="24237"/>
                  </a:lnTo>
                  <a:lnTo>
                    <a:pt x="1342564" y="30542"/>
                  </a:lnTo>
                  <a:lnTo>
                    <a:pt x="1279176" y="37463"/>
                  </a:lnTo>
                  <a:lnTo>
                    <a:pt x="1216798" y="44989"/>
                  </a:lnTo>
                  <a:lnTo>
                    <a:pt x="1155470" y="53110"/>
                  </a:lnTo>
                  <a:lnTo>
                    <a:pt x="1095236" y="61813"/>
                  </a:lnTo>
                  <a:lnTo>
                    <a:pt x="1036137" y="71087"/>
                  </a:lnTo>
                  <a:lnTo>
                    <a:pt x="978217" y="80921"/>
                  </a:lnTo>
                  <a:lnTo>
                    <a:pt x="921518" y="91303"/>
                  </a:lnTo>
                  <a:lnTo>
                    <a:pt x="866082" y="102222"/>
                  </a:lnTo>
                  <a:lnTo>
                    <a:pt x="811952" y="113667"/>
                  </a:lnTo>
                  <a:lnTo>
                    <a:pt x="759170" y="125626"/>
                  </a:lnTo>
                  <a:lnTo>
                    <a:pt x="707779" y="138088"/>
                  </a:lnTo>
                  <a:lnTo>
                    <a:pt x="657821" y="151042"/>
                  </a:lnTo>
                  <a:lnTo>
                    <a:pt x="609338" y="164475"/>
                  </a:lnTo>
                  <a:lnTo>
                    <a:pt x="562374" y="178378"/>
                  </a:lnTo>
                  <a:lnTo>
                    <a:pt x="516971" y="192737"/>
                  </a:lnTo>
                  <a:lnTo>
                    <a:pt x="473170" y="207543"/>
                  </a:lnTo>
                  <a:lnTo>
                    <a:pt x="431015" y="222783"/>
                  </a:lnTo>
                  <a:lnTo>
                    <a:pt x="390548" y="238446"/>
                  </a:lnTo>
                  <a:lnTo>
                    <a:pt x="351812" y="254521"/>
                  </a:lnTo>
                  <a:lnTo>
                    <a:pt x="314848" y="270997"/>
                  </a:lnTo>
                  <a:lnTo>
                    <a:pt x="279700" y="287861"/>
                  </a:lnTo>
                  <a:lnTo>
                    <a:pt x="215020" y="322712"/>
                  </a:lnTo>
                  <a:lnTo>
                    <a:pt x="158112" y="358982"/>
                  </a:lnTo>
                  <a:lnTo>
                    <a:pt x="109314" y="396580"/>
                  </a:lnTo>
                  <a:lnTo>
                    <a:pt x="68968" y="435416"/>
                  </a:lnTo>
                  <a:lnTo>
                    <a:pt x="37412" y="475397"/>
                  </a:lnTo>
                  <a:lnTo>
                    <a:pt x="10297" y="528954"/>
                  </a:lnTo>
                  <a:lnTo>
                    <a:pt x="105" y="582406"/>
                  </a:lnTo>
                  <a:lnTo>
                    <a:pt x="1228" y="608997"/>
                  </a:lnTo>
                  <a:lnTo>
                    <a:pt x="15659" y="661719"/>
                  </a:lnTo>
                  <a:lnTo>
                    <a:pt x="46000" y="713573"/>
                  </a:lnTo>
                  <a:lnTo>
                    <a:pt x="91843" y="764251"/>
                  </a:lnTo>
                  <a:lnTo>
                    <a:pt x="152785" y="813449"/>
                  </a:lnTo>
                  <a:lnTo>
                    <a:pt x="188792" y="837398"/>
                  </a:lnTo>
                  <a:lnTo>
                    <a:pt x="228420" y="860861"/>
                  </a:lnTo>
                  <a:lnTo>
                    <a:pt x="271621" y="883801"/>
                  </a:lnTo>
                  <a:lnTo>
                    <a:pt x="318342" y="906180"/>
                  </a:lnTo>
                  <a:lnTo>
                    <a:pt x="368535" y="927960"/>
                  </a:lnTo>
                  <a:lnTo>
                    <a:pt x="422147" y="949101"/>
                  </a:lnTo>
                  <a:lnTo>
                    <a:pt x="479128" y="969567"/>
                  </a:lnTo>
                  <a:lnTo>
                    <a:pt x="539427" y="989318"/>
                  </a:lnTo>
                  <a:lnTo>
                    <a:pt x="602995" y="1008317"/>
                  </a:lnTo>
                  <a:lnTo>
                    <a:pt x="669779" y="1026525"/>
                  </a:lnTo>
                  <a:lnTo>
                    <a:pt x="739730" y="1043904"/>
                  </a:lnTo>
                  <a:lnTo>
                    <a:pt x="812797" y="1060416"/>
                  </a:lnTo>
                </a:path>
              </a:pathLst>
            </a:custGeom>
            <a:ln w="1015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00347" y="7696200"/>
            <a:ext cx="2534285" cy="49530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400"/>
              </a:spcBef>
            </a:pPr>
            <a:r>
              <a:rPr sz="2400" spc="-5" dirty="0">
                <a:latin typeface="Arial"/>
                <a:cs typeface="Arial"/>
              </a:rPr>
              <a:t>Another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assertion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83600" y="5257800"/>
            <a:ext cx="4064000" cy="4356100"/>
            <a:chOff x="8483600" y="5257800"/>
            <a:chExt cx="4064000" cy="4356100"/>
          </a:xfrm>
        </p:grpSpPr>
        <p:sp>
          <p:nvSpPr>
            <p:cNvPr id="9" name="object 9"/>
            <p:cNvSpPr/>
            <p:nvPr/>
          </p:nvSpPr>
          <p:spPr>
            <a:xfrm>
              <a:off x="8610600" y="5346700"/>
              <a:ext cx="2616200" cy="4025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83600" y="5257800"/>
              <a:ext cx="2870200" cy="4356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48900" y="7137400"/>
              <a:ext cx="2298700" cy="2070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4229100"/>
            <a:ext cx="84378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</a:t>
            </a:r>
            <a:r>
              <a:rPr u="none" spc="-70" dirty="0"/>
              <a:t> </a:t>
            </a:r>
            <a:r>
              <a:rPr u="none" spc="-5" dirty="0"/>
              <a:t>install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1100" y="876300"/>
            <a:ext cx="55587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4636" y="3086100"/>
            <a:ext cx="9015730" cy="660400"/>
          </a:xfrm>
          <a:prstGeom prst="rect">
            <a:avLst/>
          </a:prstGeom>
          <a:ln w="50800">
            <a:solidFill>
              <a:srgbClr val="002452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00"/>
              </a:spcBef>
            </a:pPr>
            <a:r>
              <a:rPr sz="3300" spc="60" dirty="0">
                <a:latin typeface="Arial"/>
                <a:cs typeface="Arial"/>
              </a:rPr>
              <a:t>npm </a:t>
            </a:r>
            <a:r>
              <a:rPr sz="3300" spc="-5" dirty="0">
                <a:latin typeface="Arial"/>
                <a:cs typeface="Arial"/>
              </a:rPr>
              <a:t>install </a:t>
            </a:r>
            <a:r>
              <a:rPr sz="3300" spc="90" dirty="0">
                <a:latin typeface="Arial"/>
                <a:cs typeface="Arial"/>
              </a:rPr>
              <a:t>-g</a:t>
            </a:r>
            <a:r>
              <a:rPr sz="3300" spc="-60" dirty="0">
                <a:latin typeface="Arial"/>
                <a:cs typeface="Arial"/>
              </a:rPr>
              <a:t> </a:t>
            </a:r>
            <a:r>
              <a:rPr sz="3300" spc="70" dirty="0">
                <a:latin typeface="Arial"/>
                <a:cs typeface="Arial"/>
              </a:rPr>
              <a:t>codeceptjs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4636" y="5270500"/>
            <a:ext cx="9015730" cy="660400"/>
          </a:xfrm>
          <a:prstGeom prst="rect">
            <a:avLst/>
          </a:prstGeom>
          <a:ln w="50800">
            <a:solidFill>
              <a:srgbClr val="002452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500"/>
              </a:spcBef>
            </a:pPr>
            <a:r>
              <a:rPr sz="3300" spc="60" dirty="0">
                <a:latin typeface="Arial"/>
                <a:cs typeface="Arial"/>
              </a:rPr>
              <a:t>npm </a:t>
            </a:r>
            <a:r>
              <a:rPr sz="3300" spc="-5" dirty="0">
                <a:latin typeface="Arial"/>
                <a:cs typeface="Arial"/>
              </a:rPr>
              <a:t>install </a:t>
            </a:r>
            <a:r>
              <a:rPr sz="3300" spc="90" dirty="0">
                <a:latin typeface="Arial"/>
                <a:cs typeface="Arial"/>
              </a:rPr>
              <a:t>-g</a:t>
            </a:r>
            <a:r>
              <a:rPr sz="3300" spc="-70" dirty="0">
                <a:latin typeface="Arial"/>
                <a:cs typeface="Arial"/>
              </a:rPr>
              <a:t> </a:t>
            </a:r>
            <a:r>
              <a:rPr sz="3300" spc="20" dirty="0">
                <a:latin typeface="Arial"/>
                <a:cs typeface="Arial"/>
              </a:rPr>
              <a:t>webdriver-manager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0600" y="4254500"/>
            <a:ext cx="864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5" dirty="0">
                <a:latin typeface="Arial"/>
                <a:cs typeface="Arial"/>
              </a:rPr>
              <a:t>And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0600" y="6350000"/>
            <a:ext cx="864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5" dirty="0">
                <a:latin typeface="Arial"/>
                <a:cs typeface="Arial"/>
              </a:rPr>
              <a:t>And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4636" y="7366000"/>
            <a:ext cx="9015730" cy="660400"/>
          </a:xfrm>
          <a:prstGeom prst="rect">
            <a:avLst/>
          </a:prstGeom>
          <a:ln w="50800">
            <a:solidFill>
              <a:srgbClr val="002452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500"/>
              </a:spcBef>
            </a:pPr>
            <a:r>
              <a:rPr sz="3300" spc="60" dirty="0">
                <a:latin typeface="Arial"/>
                <a:cs typeface="Arial"/>
              </a:rPr>
              <a:t>npm </a:t>
            </a:r>
            <a:r>
              <a:rPr sz="3300" spc="-5" dirty="0">
                <a:latin typeface="Arial"/>
                <a:cs typeface="Arial"/>
              </a:rPr>
              <a:t>install </a:t>
            </a:r>
            <a:r>
              <a:rPr sz="3300" spc="90" dirty="0">
                <a:latin typeface="Arial"/>
                <a:cs typeface="Arial"/>
              </a:rPr>
              <a:t>-g</a:t>
            </a:r>
            <a:r>
              <a:rPr sz="3300" spc="-65" dirty="0">
                <a:latin typeface="Arial"/>
                <a:cs typeface="Arial"/>
              </a:rPr>
              <a:t> </a:t>
            </a:r>
            <a:r>
              <a:rPr sz="3300" spc="30" dirty="0">
                <a:latin typeface="Arial"/>
                <a:cs typeface="Arial"/>
              </a:rPr>
              <a:t>webdriverio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4229100"/>
            <a:ext cx="97377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 </a:t>
            </a:r>
            <a:r>
              <a:rPr u="none" spc="215" dirty="0"/>
              <a:t>up </a:t>
            </a:r>
            <a:r>
              <a:rPr u="none" dirty="0"/>
              <a:t>&amp;</a:t>
            </a:r>
            <a:r>
              <a:rPr u="none" spc="-415" dirty="0"/>
              <a:t> </a:t>
            </a:r>
            <a:r>
              <a:rPr u="none" spc="-5" dirty="0"/>
              <a:t>run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1100" y="876300"/>
            <a:ext cx="55587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20" dirty="0">
                <a:latin typeface="Arial"/>
                <a:cs typeface="Arial"/>
              </a:rPr>
              <a:t>Codecept.js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94636" y="3086100"/>
            <a:ext cx="9015730" cy="660400"/>
          </a:xfrm>
          <a:prstGeom prst="rect">
            <a:avLst/>
          </a:prstGeom>
          <a:ln w="50800">
            <a:solidFill>
              <a:srgbClr val="002452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04775" algn="ctr">
              <a:lnSpc>
                <a:spcPct val="100000"/>
              </a:lnSpc>
              <a:spcBef>
                <a:spcPts val="500"/>
              </a:spcBef>
            </a:pPr>
            <a:r>
              <a:rPr sz="3300" spc="-5" dirty="0">
                <a:latin typeface="Arial"/>
                <a:cs typeface="Arial"/>
              </a:rPr>
              <a:t>$ </a:t>
            </a:r>
            <a:r>
              <a:rPr sz="3300" spc="70" dirty="0">
                <a:latin typeface="Arial"/>
                <a:cs typeface="Arial"/>
              </a:rPr>
              <a:t>codeceptjs</a:t>
            </a:r>
            <a:r>
              <a:rPr sz="330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init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6100" y="4622800"/>
            <a:ext cx="9372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9169400"/>
            <a:ext cx="52635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A6AAA9"/>
                </a:solidFill>
                <a:latin typeface="Arial"/>
                <a:cs typeface="Arial"/>
              </a:rPr>
              <a:t>Generate a </a:t>
            </a:r>
            <a:r>
              <a:rPr sz="2800" spc="50" dirty="0">
                <a:solidFill>
                  <a:srgbClr val="A6AAA9"/>
                </a:solidFill>
                <a:latin typeface="Arial"/>
                <a:cs typeface="Arial"/>
              </a:rPr>
              <a:t>config </a:t>
            </a:r>
            <a:r>
              <a:rPr sz="2800" dirty="0">
                <a:solidFill>
                  <a:srgbClr val="A6AAA9"/>
                </a:solidFill>
                <a:latin typeface="Arial"/>
                <a:cs typeface="Arial"/>
              </a:rPr>
              <a:t>of</a:t>
            </a:r>
            <a:r>
              <a:rPr sz="2800" spc="-7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A6AAA9"/>
                </a:solidFill>
                <a:latin typeface="Arial"/>
                <a:cs typeface="Arial"/>
              </a:rPr>
              <a:t>codecept.js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4279900"/>
            <a:ext cx="99853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u="none" spc="75" dirty="0"/>
              <a:t>Maybe </a:t>
            </a:r>
            <a:r>
              <a:rPr sz="7200" u="none" dirty="0"/>
              <a:t>QA team </a:t>
            </a:r>
            <a:r>
              <a:rPr sz="7200" u="none" spc="-5" dirty="0"/>
              <a:t>in</a:t>
            </a:r>
            <a:r>
              <a:rPr sz="7200" u="none" spc="-140" dirty="0"/>
              <a:t> </a:t>
            </a:r>
            <a:r>
              <a:rPr sz="7200" u="none" spc="-305" dirty="0"/>
              <a:t>E2E?</a:t>
            </a:r>
            <a:endParaRPr sz="7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1100" y="876300"/>
            <a:ext cx="55587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20" dirty="0">
                <a:latin typeface="Arial"/>
                <a:cs typeface="Arial"/>
              </a:rPr>
              <a:t>Codecept.js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94636" y="3086100"/>
            <a:ext cx="9015730" cy="660400"/>
          </a:xfrm>
          <a:prstGeom prst="rect">
            <a:avLst/>
          </a:prstGeom>
          <a:ln w="50800">
            <a:solidFill>
              <a:srgbClr val="002452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19380" algn="ctr">
              <a:lnSpc>
                <a:spcPct val="100000"/>
              </a:lnSpc>
              <a:spcBef>
                <a:spcPts val="500"/>
              </a:spcBef>
            </a:pPr>
            <a:r>
              <a:rPr sz="3300" spc="-5" dirty="0">
                <a:latin typeface="Arial"/>
                <a:cs typeface="Arial"/>
              </a:rPr>
              <a:t>$ </a:t>
            </a:r>
            <a:r>
              <a:rPr sz="3300" spc="70" dirty="0">
                <a:latin typeface="Arial"/>
                <a:cs typeface="Arial"/>
              </a:rPr>
              <a:t>codeceptjs</a:t>
            </a:r>
            <a:r>
              <a:rPr sz="3300" dirty="0">
                <a:latin typeface="Arial"/>
                <a:cs typeface="Arial"/>
              </a:rPr>
              <a:t> </a:t>
            </a:r>
            <a:r>
              <a:rPr sz="3300" spc="90" dirty="0">
                <a:latin typeface="Arial"/>
                <a:cs typeface="Arial"/>
              </a:rPr>
              <a:t>gt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8700" y="4229100"/>
            <a:ext cx="8407400" cy="170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500" y="9194800"/>
            <a:ext cx="6172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A6AAA9"/>
                </a:solidFill>
                <a:latin typeface="Arial"/>
                <a:cs typeface="Arial"/>
              </a:rPr>
              <a:t>Generate a </a:t>
            </a:r>
            <a:r>
              <a:rPr sz="2800" spc="60" dirty="0">
                <a:solidFill>
                  <a:srgbClr val="A6AAA9"/>
                </a:solidFill>
                <a:latin typeface="Arial"/>
                <a:cs typeface="Arial"/>
              </a:rPr>
              <a:t>basic </a:t>
            </a:r>
            <a:r>
              <a:rPr sz="2800" dirty="0">
                <a:solidFill>
                  <a:srgbClr val="A6AAA9"/>
                </a:solidFill>
                <a:latin typeface="Arial"/>
                <a:cs typeface="Arial"/>
              </a:rPr>
              <a:t>test.js of</a:t>
            </a:r>
            <a:r>
              <a:rPr sz="2800" spc="-8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A6AAA9"/>
                </a:solidFill>
                <a:latin typeface="Arial"/>
                <a:cs typeface="Arial"/>
              </a:rPr>
              <a:t>codecept.js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1100" y="876300"/>
            <a:ext cx="55587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" y="9156700"/>
            <a:ext cx="45516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A6AAA9"/>
                </a:solidFill>
                <a:latin typeface="Arial"/>
                <a:cs typeface="Arial"/>
              </a:rPr>
              <a:t>Edit </a:t>
            </a:r>
            <a:r>
              <a:rPr sz="2800" spc="10" dirty="0">
                <a:solidFill>
                  <a:srgbClr val="A6AAA9"/>
                </a:solidFill>
                <a:latin typeface="Arial"/>
                <a:cs typeface="Arial"/>
              </a:rPr>
              <a:t>basic_test.js </a:t>
            </a:r>
            <a:r>
              <a:rPr sz="2800" spc="-5" dirty="0">
                <a:solidFill>
                  <a:srgbClr val="A6AAA9"/>
                </a:solidFill>
                <a:latin typeface="Arial"/>
                <a:cs typeface="Arial"/>
              </a:rPr>
              <a:t>file</a:t>
            </a:r>
            <a:r>
              <a:rPr sz="2800" spc="-3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800" spc="20" dirty="0">
                <a:solidFill>
                  <a:srgbClr val="A6AAA9"/>
                </a:solidFill>
                <a:latin typeface="Arial"/>
                <a:cs typeface="Arial"/>
              </a:rPr>
              <a:t>content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0" y="3238500"/>
            <a:ext cx="10261600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1100" y="876300"/>
            <a:ext cx="55587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20" dirty="0">
                <a:latin typeface="Arial"/>
                <a:cs typeface="Arial"/>
              </a:rPr>
              <a:t>Codecept.js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94636" y="3086100"/>
            <a:ext cx="9015730" cy="660400"/>
          </a:xfrm>
          <a:prstGeom prst="rect">
            <a:avLst/>
          </a:prstGeom>
          <a:ln w="50800">
            <a:solidFill>
              <a:srgbClr val="002452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23825" algn="ctr">
              <a:lnSpc>
                <a:spcPct val="100000"/>
              </a:lnSpc>
              <a:spcBef>
                <a:spcPts val="500"/>
              </a:spcBef>
            </a:pPr>
            <a:r>
              <a:rPr sz="3300" spc="-5" dirty="0">
                <a:latin typeface="Arial"/>
                <a:cs typeface="Arial"/>
              </a:rPr>
              <a:t>$ </a:t>
            </a:r>
            <a:r>
              <a:rPr sz="3300" spc="70" dirty="0">
                <a:latin typeface="Arial"/>
                <a:cs typeface="Arial"/>
              </a:rPr>
              <a:t>codeceptjs</a:t>
            </a:r>
            <a:r>
              <a:rPr sz="330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run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00" y="9245600"/>
            <a:ext cx="34848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solidFill>
                  <a:srgbClr val="A6AAA9"/>
                </a:solidFill>
                <a:latin typeface="Arial"/>
                <a:cs typeface="Arial"/>
              </a:rPr>
              <a:t>Runs </a:t>
            </a:r>
            <a:r>
              <a:rPr sz="2800" spc="55" dirty="0">
                <a:solidFill>
                  <a:srgbClr val="A6AAA9"/>
                </a:solidFill>
                <a:latin typeface="Arial"/>
                <a:cs typeface="Arial"/>
              </a:rPr>
              <a:t>codecept.js</a:t>
            </a:r>
            <a:r>
              <a:rPr sz="2800" spc="-3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A6AAA9"/>
                </a:solidFill>
                <a:latin typeface="Arial"/>
                <a:cs typeface="Arial"/>
              </a:rPr>
              <a:t>test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0800" y="4394200"/>
            <a:ext cx="52832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700" y="4229100"/>
            <a:ext cx="25654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dirty="0"/>
              <a:t>sssss</a:t>
            </a:r>
          </a:p>
        </p:txBody>
      </p:sp>
      <p:sp>
        <p:nvSpPr>
          <p:cNvPr id="3" name="object 3"/>
          <p:cNvSpPr/>
          <p:nvPr/>
        </p:nvSpPr>
        <p:spPr>
          <a:xfrm>
            <a:off x="3517900" y="101600"/>
            <a:ext cx="6350000" cy="965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155531"/>
          </a:xfrm>
        </p:spPr>
        <p:txBody>
          <a:bodyPr/>
          <a:lstStyle/>
          <a:p>
            <a:r>
              <a:rPr lang="en-US" sz="4000" dirty="0"/>
              <a:t>Playwright is a Node library to automate the Chromium (opens new window), </a:t>
            </a:r>
            <a:r>
              <a:rPr lang="en-US" sz="4000" dirty="0" err="1"/>
              <a:t>WebKit</a:t>
            </a:r>
            <a:r>
              <a:rPr lang="en-US" sz="4000" dirty="0"/>
              <a:t> (opens new window)and Firefox (opens new window)browsers as well as </a:t>
            </a:r>
          </a:p>
          <a:p>
            <a:r>
              <a:rPr lang="en-US" sz="4000" dirty="0"/>
              <a:t>Electron (opens new window)apps with a single API</a:t>
            </a:r>
            <a:r>
              <a:rPr lang="en-US" sz="4000" dirty="0" smtClean="0"/>
              <a:t>.</a:t>
            </a:r>
          </a:p>
          <a:p>
            <a:r>
              <a:rPr lang="en-US" sz="4000" dirty="0" smtClean="0"/>
              <a:t> </a:t>
            </a:r>
            <a:r>
              <a:rPr lang="en-US" sz="4000" dirty="0"/>
              <a:t>It enables cross-browser web automation that is ever-green, capable, reliable and </a:t>
            </a:r>
            <a:r>
              <a:rPr lang="en-US" sz="4000" dirty="0" smtClean="0"/>
              <a:t>fast</a:t>
            </a:r>
          </a:p>
          <a:p>
            <a:r>
              <a:rPr lang="en-US" sz="4000" dirty="0"/>
              <a:t>Playwright was built similarly to Puppeteer (opens new window), using its API and so is very different in usage. However, Playwright has cross browser support with better design for test </a:t>
            </a:r>
            <a:r>
              <a:rPr lang="en-US" sz="4000" dirty="0" smtClean="0"/>
              <a:t>automation.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932766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driver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1661993"/>
          </a:xfrm>
        </p:spPr>
        <p:txBody>
          <a:bodyPr/>
          <a:lstStyle/>
          <a:p>
            <a:r>
              <a:rPr lang="en-US" sz="3600" dirty="0"/>
              <a:t>The standard and proved way to run browser test automation over years is Selenium WebDriver</a:t>
            </a:r>
            <a:r>
              <a:rPr lang="en-US" sz="3600" dirty="0" smtClean="0"/>
              <a:t>.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580929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Puppeteer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3447098"/>
          </a:xfrm>
        </p:spPr>
        <p:txBody>
          <a:bodyPr/>
          <a:lstStyle/>
          <a:p>
            <a:r>
              <a:rPr lang="en-US" sz="3200" dirty="0"/>
              <a:t>Among all Selenium alternatives the most interesting emerging ones are tools developed around Google Chrome </a:t>
            </a:r>
            <a:r>
              <a:rPr lang="en-US" sz="3200" u="sng" dirty="0" err="1">
                <a:hlinkClick r:id="rId2"/>
              </a:rPr>
              <a:t>DevTools</a:t>
            </a:r>
            <a:r>
              <a:rPr lang="en-US" sz="3200" u="sng" dirty="0">
                <a:hlinkClick r:id="rId2"/>
              </a:rPr>
              <a:t> Protocol (opens new window)</a:t>
            </a:r>
            <a:r>
              <a:rPr lang="en-US" sz="3200" dirty="0"/>
              <a:t>. And the most prominent one is </a:t>
            </a:r>
            <a:r>
              <a:rPr lang="en-US" sz="3200" u="sng" dirty="0">
                <a:hlinkClick r:id="rId3"/>
              </a:rPr>
              <a:t>Puppeteer (opens new window)</a:t>
            </a:r>
            <a:r>
              <a:rPr lang="en-US" sz="3200" dirty="0"/>
              <a:t>. It operates over Google Chrome directly without requiring additional tools like </a:t>
            </a:r>
            <a:r>
              <a:rPr lang="en-US" sz="3200" dirty="0" err="1"/>
              <a:t>ChromeDriver</a:t>
            </a:r>
            <a:r>
              <a:rPr lang="en-US" sz="3200" dirty="0"/>
              <a:t>. So tests setup with Puppeteer can be started with </a:t>
            </a:r>
            <a:r>
              <a:rPr lang="en-US" sz="3200" dirty="0" err="1"/>
              <a:t>npm</a:t>
            </a:r>
            <a:r>
              <a:rPr lang="en-US" sz="3200" dirty="0"/>
              <a:t> install only. If you want get faster and simpler to setup tests, Puppeteer would be your choice.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584859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920" y="863600"/>
            <a:ext cx="5394959" cy="2462213"/>
          </a:xfrm>
        </p:spPr>
        <p:txBody>
          <a:bodyPr/>
          <a:lstStyle/>
          <a:p>
            <a:r>
              <a:rPr lang="en-IN" b="1" dirty="0"/>
              <a:t>Protractor 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1969770"/>
          </a:xfrm>
        </p:spPr>
        <p:txBody>
          <a:bodyPr/>
          <a:lstStyle/>
          <a:p>
            <a:r>
              <a:rPr lang="en-US" sz="3200" u="sng" dirty="0">
                <a:hlinkClick r:id="rId2"/>
              </a:rPr>
              <a:t>Protractor (opens new window)</a:t>
            </a:r>
            <a:r>
              <a:rPr lang="en-US" sz="3200" dirty="0"/>
              <a:t>is an official tool for testing AngularJS applications. </a:t>
            </a:r>
            <a:r>
              <a:rPr lang="en-US" sz="3200" dirty="0" err="1"/>
              <a:t>CodeceptJS</a:t>
            </a:r>
            <a:r>
              <a:rPr lang="en-US" sz="3200" dirty="0"/>
              <a:t> should not be considered as alternative to Protractor, but rather a testing framework that leverages this powerful library.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55600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000" y="4229100"/>
            <a:ext cx="89471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</a:t>
            </a:r>
            <a:r>
              <a:rPr u="none" spc="-75" dirty="0"/>
              <a:t> </a:t>
            </a:r>
            <a:r>
              <a:rPr u="none" spc="60" dirty="0"/>
              <a:t>locator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2200" y="876300"/>
            <a:ext cx="57283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I.amOnPage</a:t>
            </a:r>
          </a:p>
        </p:txBody>
      </p:sp>
      <p:sp>
        <p:nvSpPr>
          <p:cNvPr id="3" name="object 3"/>
          <p:cNvSpPr/>
          <p:nvPr/>
        </p:nvSpPr>
        <p:spPr>
          <a:xfrm>
            <a:off x="577953" y="2908729"/>
            <a:ext cx="11480387" cy="3893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8300" y="9232900"/>
            <a:ext cx="7100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Arial"/>
                <a:cs typeface="Arial"/>
                <a:hlinkClick r:id="rId3"/>
              </a:rPr>
              <a:t>http://codecept.io/helpers/WebDriverIO/#amonpage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3619500"/>
            <a:ext cx="907923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0" marR="5080" indent="-14732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How many</a:t>
            </a:r>
            <a:r>
              <a:rPr u="none" spc="-35" dirty="0"/>
              <a:t> </a:t>
            </a:r>
            <a:r>
              <a:rPr u="none" spc="15" dirty="0"/>
              <a:t>resource  </a:t>
            </a:r>
            <a:r>
              <a:rPr u="none" spc="215" dirty="0"/>
              <a:t>do </a:t>
            </a:r>
            <a:r>
              <a:rPr u="none" spc="-5" dirty="0"/>
              <a:t>you</a:t>
            </a:r>
            <a:r>
              <a:rPr u="none" spc="-235" dirty="0"/>
              <a:t> </a:t>
            </a:r>
            <a:r>
              <a:rPr u="none" spc="-95" dirty="0"/>
              <a:t>have?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2800" y="876300"/>
            <a:ext cx="375157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I.fillField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100" y="9232900"/>
            <a:ext cx="6490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http://codecept.io/helpers/WebDriverIO/#fillfield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7498" y="2458737"/>
            <a:ext cx="10848543" cy="5665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8900" y="876300"/>
            <a:ext cx="26797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dirty="0"/>
              <a:t>I.</a:t>
            </a:r>
            <a:r>
              <a:rPr u="none" spc="175" dirty="0"/>
              <a:t>click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200" y="9232900"/>
            <a:ext cx="6490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http://codecept.io/helpers/WebDriverIO/#fillfield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0900" y="2108200"/>
            <a:ext cx="8763000" cy="668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0" y="876300"/>
            <a:ext cx="64071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00" dirty="0"/>
              <a:t>I.checkOption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00" y="9220200"/>
            <a:ext cx="730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http://codecept.io/helpers/WebDriverIO/#checkoption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2944" y="3038684"/>
            <a:ext cx="10446014" cy="3856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00" y="876300"/>
            <a:ext cx="63500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60" dirty="0"/>
              <a:t>I.selectOption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" y="9220200"/>
            <a:ext cx="72872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http://codecept.io/helpers/WebDriverIO/#selectoption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3936" y="2442668"/>
            <a:ext cx="9450258" cy="5357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5500" y="464819"/>
            <a:ext cx="6275070" cy="22898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63500" marR="5080" indent="-50800">
              <a:lnSpc>
                <a:spcPts val="8900"/>
              </a:lnSpc>
              <a:spcBef>
                <a:spcPts val="420"/>
              </a:spcBef>
            </a:pPr>
            <a:r>
              <a:rPr sz="7450" u="none" spc="110" dirty="0"/>
              <a:t>I.acceptPopup  </a:t>
            </a:r>
            <a:r>
              <a:rPr sz="7450" u="none" spc="85" dirty="0"/>
              <a:t>I.cancelPopup</a:t>
            </a:r>
            <a:endParaRPr sz="7450"/>
          </a:p>
        </p:txBody>
      </p:sp>
      <p:sp>
        <p:nvSpPr>
          <p:cNvPr id="3" name="object 3"/>
          <p:cNvSpPr txBox="1"/>
          <p:nvPr/>
        </p:nvSpPr>
        <p:spPr>
          <a:xfrm>
            <a:off x="12700" y="9220200"/>
            <a:ext cx="747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http://codecept.io/helpers/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W</a:t>
            </a:r>
            <a:r>
              <a:rPr sz="24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ebDriverIO/#acceptpopup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383" y="3382045"/>
            <a:ext cx="11020582" cy="1542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4229100"/>
            <a:ext cx="99815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</a:t>
            </a:r>
            <a:r>
              <a:rPr u="none" spc="-95" dirty="0"/>
              <a:t> </a:t>
            </a:r>
            <a:r>
              <a:rPr u="none" spc="15" dirty="0"/>
              <a:t>assertion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4800" y="876300"/>
            <a:ext cx="22282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dirty="0"/>
              <a:t>I.</a:t>
            </a:r>
            <a:r>
              <a:rPr u="none" spc="-5" dirty="0"/>
              <a:t>see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000" y="9283700"/>
            <a:ext cx="6118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http://codecept.io/helpers/WebDriverIO/#see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866" y="2611509"/>
            <a:ext cx="11557603" cy="3801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0" y="876300"/>
            <a:ext cx="58978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dirty="0"/>
              <a:t>I.</a:t>
            </a:r>
            <a:r>
              <a:rPr u="none" spc="-50" dirty="0"/>
              <a:t>seeElement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00" y="9271000"/>
            <a:ext cx="7202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http://codecept.io/helpers/WebDriverIO/#seeelement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6597" y="2595738"/>
            <a:ext cx="12369039" cy="2984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8600" y="876300"/>
            <a:ext cx="493903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40" dirty="0"/>
              <a:t>I.seeInTitle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700" y="9271000"/>
            <a:ext cx="6406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http://codecept.io/helpers/P</a:t>
            </a:r>
            <a:r>
              <a:rPr sz="2400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r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otractor/#seeintitle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0793" y="2793714"/>
            <a:ext cx="3856015" cy="2604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6300" y="4229100"/>
            <a:ext cx="87204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</a:t>
            </a:r>
            <a:r>
              <a:rPr u="none" spc="-85" dirty="0"/>
              <a:t> </a:t>
            </a:r>
            <a:r>
              <a:rPr u="none" spc="70" dirty="0"/>
              <a:t>helper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3500" y="3683000"/>
            <a:ext cx="10341610" cy="233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9110"/>
              </a:lnSpc>
              <a:spcBef>
                <a:spcPts val="100"/>
              </a:spcBef>
            </a:pPr>
            <a:r>
              <a:rPr sz="7600" u="none" spc="-320" dirty="0"/>
              <a:t>Test </a:t>
            </a:r>
            <a:r>
              <a:rPr sz="7600" u="none" dirty="0"/>
              <a:t>UI </a:t>
            </a:r>
            <a:r>
              <a:rPr sz="7600" u="none" spc="204" dirty="0"/>
              <a:t>by</a:t>
            </a:r>
            <a:r>
              <a:rPr sz="7600" u="none" spc="285" dirty="0"/>
              <a:t> </a:t>
            </a:r>
            <a:r>
              <a:rPr sz="7600" u="none" dirty="0"/>
              <a:t>yourself.</a:t>
            </a:r>
            <a:endParaRPr sz="7600"/>
          </a:p>
          <a:p>
            <a:pPr algn="ctr">
              <a:lnSpc>
                <a:spcPts val="9110"/>
              </a:lnSpc>
            </a:pPr>
            <a:r>
              <a:rPr sz="7600" u="none" spc="-5" dirty="0"/>
              <a:t>Stand </a:t>
            </a:r>
            <a:r>
              <a:rPr sz="7600" u="none" dirty="0"/>
              <a:t>out </a:t>
            </a:r>
            <a:r>
              <a:rPr sz="7600" u="none" spc="-380" dirty="0"/>
              <a:t>DRY</a:t>
            </a:r>
            <a:r>
              <a:rPr sz="7600" u="none" spc="-35" dirty="0"/>
              <a:t> </a:t>
            </a:r>
            <a:r>
              <a:rPr sz="7600" u="none" spc="135" dirty="0"/>
              <a:t>principle</a:t>
            </a:r>
            <a:endParaRPr sz="7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8100" y="876300"/>
            <a:ext cx="78568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dirty="0"/>
              <a:t>I.</a:t>
            </a:r>
            <a:r>
              <a:rPr u="none" spc="-5" dirty="0"/>
              <a:t>saveSc</a:t>
            </a:r>
            <a:r>
              <a:rPr u="none" spc="-150" dirty="0"/>
              <a:t>r</a:t>
            </a:r>
            <a:r>
              <a:rPr u="none" spc="-5" dirty="0"/>
              <a:t>eenshot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" y="9245600"/>
            <a:ext cx="7350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http://codecept.io/helpers/Protractor/#savescreenshot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3891" y="2570825"/>
            <a:ext cx="10918332" cy="2654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00" y="876300"/>
            <a:ext cx="689483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15" dirty="0"/>
              <a:t>I.resizeWindow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00" y="9271000"/>
            <a:ext cx="7044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http://codecept.io/helpers/Protractor/#resizewindow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16388" y="3069534"/>
            <a:ext cx="9770337" cy="2385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1900" y="464819"/>
            <a:ext cx="8009255" cy="22898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863600">
              <a:lnSpc>
                <a:spcPts val="8900"/>
              </a:lnSpc>
              <a:spcBef>
                <a:spcPts val="420"/>
              </a:spcBef>
            </a:pPr>
            <a:r>
              <a:rPr sz="7450" u="none" spc="120" dirty="0"/>
              <a:t>I.acceptPopup  </a:t>
            </a:r>
            <a:r>
              <a:rPr sz="7450" u="none" spc="75" dirty="0"/>
              <a:t>I.can</a:t>
            </a:r>
            <a:r>
              <a:rPr sz="7450" u="none" spc="-75" dirty="0"/>
              <a:t> </a:t>
            </a:r>
            <a:r>
              <a:rPr sz="7450" u="none" spc="105" dirty="0"/>
              <a:t>cancelPopup</a:t>
            </a:r>
            <a:endParaRPr sz="7450"/>
          </a:p>
        </p:txBody>
      </p:sp>
      <p:sp>
        <p:nvSpPr>
          <p:cNvPr id="3" name="object 3"/>
          <p:cNvSpPr txBox="1"/>
          <p:nvPr/>
        </p:nvSpPr>
        <p:spPr>
          <a:xfrm>
            <a:off x="12700" y="9220200"/>
            <a:ext cx="747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http://codecept.io/helpers/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W</a:t>
            </a:r>
            <a:r>
              <a:rPr sz="24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ebDriverIO/#acceptpopup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383" y="3382045"/>
            <a:ext cx="11020582" cy="1542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7900" y="101600"/>
            <a:ext cx="6350000" cy="965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300" y="4229100"/>
            <a:ext cx="102260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</a:t>
            </a:r>
            <a:r>
              <a:rPr u="none" spc="-80" dirty="0"/>
              <a:t> </a:t>
            </a:r>
            <a:r>
              <a:rPr u="none" spc="90" dirty="0"/>
              <a:t>comprare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600" y="292100"/>
            <a:ext cx="327850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heavy" spc="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codecept.io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6600" y="1308100"/>
            <a:ext cx="8089900" cy="356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1200" y="6057900"/>
            <a:ext cx="8394700" cy="340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2000" y="5196840"/>
            <a:ext cx="2291080" cy="647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50" spc="-135" dirty="0">
                <a:latin typeface="Arial"/>
                <a:cs typeface="Arial"/>
              </a:rPr>
              <a:t>P</a:t>
            </a:r>
            <a:r>
              <a:rPr sz="4050" spc="-145" dirty="0">
                <a:latin typeface="Arial"/>
                <a:cs typeface="Arial"/>
              </a:rPr>
              <a:t>r</a:t>
            </a:r>
            <a:r>
              <a:rPr sz="4050" spc="40" dirty="0">
                <a:latin typeface="Arial"/>
                <a:cs typeface="Arial"/>
              </a:rPr>
              <a:t>otractor</a:t>
            </a:r>
            <a:endParaRPr sz="40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93200" y="2489200"/>
            <a:ext cx="2298700" cy="207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0600" y="876300"/>
            <a:ext cx="84766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</a:t>
            </a:r>
            <a:r>
              <a:rPr u="none" spc="-80" dirty="0"/>
              <a:t> </a:t>
            </a:r>
            <a:r>
              <a:rPr u="none" spc="145" dirty="0"/>
              <a:t>recap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33564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289300"/>
            <a:ext cx="8239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5" dirty="0">
                <a:latin typeface="Arial"/>
                <a:cs typeface="Arial"/>
              </a:rPr>
              <a:t>Support </a:t>
            </a:r>
            <a:r>
              <a:rPr sz="3600" spc="55" dirty="0">
                <a:latin typeface="Arial"/>
                <a:cs typeface="Arial"/>
              </a:rPr>
              <a:t>popular </a:t>
            </a:r>
            <a:r>
              <a:rPr sz="3600" dirty="0">
                <a:latin typeface="Arial"/>
                <a:cs typeface="Arial"/>
              </a:rPr>
              <a:t>test </a:t>
            </a:r>
            <a:r>
              <a:rPr sz="3600" spc="-5" dirty="0">
                <a:latin typeface="Arial"/>
                <a:cs typeface="Arial"/>
              </a:rPr>
              <a:t>framework</a:t>
            </a:r>
            <a:r>
              <a:rPr sz="3600" spc="-13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(mostly)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44359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68800"/>
            <a:ext cx="5539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Not another </a:t>
            </a:r>
            <a:r>
              <a:rPr sz="3600" dirty="0">
                <a:latin typeface="Arial"/>
                <a:cs typeface="Arial"/>
              </a:rPr>
              <a:t>test </a:t>
            </a:r>
            <a:r>
              <a:rPr sz="3600" spc="-5" dirty="0">
                <a:latin typeface="Arial"/>
                <a:cs typeface="Arial"/>
              </a:rPr>
              <a:t>framework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5154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5448300"/>
            <a:ext cx="5158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Make </a:t>
            </a:r>
            <a:r>
              <a:rPr sz="3600" spc="65" dirty="0">
                <a:latin typeface="Arial"/>
                <a:cs typeface="Arial"/>
              </a:rPr>
              <a:t>people </a:t>
            </a:r>
            <a:r>
              <a:rPr sz="3600" spc="-5" dirty="0">
                <a:latin typeface="Arial"/>
                <a:cs typeface="Arial"/>
              </a:rPr>
              <a:t>easy </a:t>
            </a:r>
            <a:r>
              <a:rPr sz="3600" dirty="0">
                <a:latin typeface="Arial"/>
                <a:cs typeface="Arial"/>
              </a:rPr>
              <a:t>to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00" y="6594982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5100" y="6527800"/>
            <a:ext cx="5353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Make </a:t>
            </a:r>
            <a:r>
              <a:rPr sz="3600" spc="65" dirty="0">
                <a:latin typeface="Arial"/>
                <a:cs typeface="Arial"/>
              </a:rPr>
              <a:t>people </a:t>
            </a:r>
            <a:r>
              <a:rPr sz="3600" spc="-5" dirty="0">
                <a:latin typeface="Arial"/>
                <a:cs typeface="Arial"/>
              </a:rPr>
              <a:t>easy </a:t>
            </a:r>
            <a:r>
              <a:rPr sz="3600" dirty="0">
                <a:latin typeface="Arial"/>
                <a:cs typeface="Arial"/>
              </a:rPr>
              <a:t>to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30" dirty="0">
                <a:latin typeface="Arial"/>
                <a:cs typeface="Arial"/>
              </a:rPr>
              <a:t>read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0600" y="876300"/>
            <a:ext cx="84766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120" dirty="0"/>
              <a:t>Codecept.js</a:t>
            </a:r>
            <a:r>
              <a:rPr u="none" spc="-80" dirty="0"/>
              <a:t> </a:t>
            </a:r>
            <a:r>
              <a:rPr u="none" spc="145" dirty="0"/>
              <a:t>recap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32548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187700"/>
            <a:ext cx="8239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5" dirty="0">
                <a:latin typeface="Arial"/>
                <a:cs typeface="Arial"/>
              </a:rPr>
              <a:t>Support </a:t>
            </a:r>
            <a:r>
              <a:rPr sz="3600" spc="55" dirty="0">
                <a:latin typeface="Arial"/>
                <a:cs typeface="Arial"/>
              </a:rPr>
              <a:t>popular </a:t>
            </a:r>
            <a:r>
              <a:rPr sz="3600" dirty="0">
                <a:latin typeface="Arial"/>
                <a:cs typeface="Arial"/>
              </a:rPr>
              <a:t>test </a:t>
            </a:r>
            <a:r>
              <a:rPr sz="3600" spc="-5" dirty="0">
                <a:latin typeface="Arial"/>
                <a:cs typeface="Arial"/>
              </a:rPr>
              <a:t>framework</a:t>
            </a:r>
            <a:r>
              <a:rPr sz="3600" spc="-13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(mostly)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43343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267200"/>
            <a:ext cx="5539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Not another </a:t>
            </a:r>
            <a:r>
              <a:rPr sz="3600" dirty="0">
                <a:latin typeface="Arial"/>
                <a:cs typeface="Arial"/>
              </a:rPr>
              <a:t>test </a:t>
            </a:r>
            <a:r>
              <a:rPr sz="3600" spc="-5" dirty="0">
                <a:latin typeface="Arial"/>
                <a:cs typeface="Arial"/>
              </a:rPr>
              <a:t>framework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41388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5346700"/>
            <a:ext cx="5158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Make </a:t>
            </a:r>
            <a:r>
              <a:rPr sz="3600" spc="65" dirty="0">
                <a:latin typeface="Arial"/>
                <a:cs typeface="Arial"/>
              </a:rPr>
              <a:t>people </a:t>
            </a:r>
            <a:r>
              <a:rPr sz="3600" spc="-5" dirty="0">
                <a:latin typeface="Arial"/>
                <a:cs typeface="Arial"/>
              </a:rPr>
              <a:t>easy </a:t>
            </a:r>
            <a:r>
              <a:rPr sz="3600" dirty="0">
                <a:latin typeface="Arial"/>
                <a:cs typeface="Arial"/>
              </a:rPr>
              <a:t>to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5200" y="6426200"/>
            <a:ext cx="5848985" cy="185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44500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481965" algn="l"/>
                <a:tab pos="482600" algn="l"/>
              </a:tabLst>
            </a:pPr>
            <a:r>
              <a:rPr sz="3600" spc="-5" dirty="0">
                <a:latin typeface="Arial"/>
                <a:cs typeface="Arial"/>
              </a:rPr>
              <a:t>Make </a:t>
            </a:r>
            <a:r>
              <a:rPr sz="3600" spc="65" dirty="0">
                <a:latin typeface="Arial"/>
                <a:cs typeface="Arial"/>
              </a:rPr>
              <a:t>people </a:t>
            </a:r>
            <a:r>
              <a:rPr sz="3600" spc="-5" dirty="0">
                <a:latin typeface="Arial"/>
                <a:cs typeface="Arial"/>
              </a:rPr>
              <a:t>easy </a:t>
            </a:r>
            <a:r>
              <a:rPr sz="3600" dirty="0">
                <a:latin typeface="Arial"/>
                <a:cs typeface="Arial"/>
              </a:rPr>
              <a:t>to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spc="30" dirty="0">
                <a:latin typeface="Arial"/>
                <a:cs typeface="Arial"/>
              </a:rPr>
              <a:t>read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3600">
              <a:latin typeface="Arial"/>
              <a:cs typeface="Arial"/>
            </a:endParaRPr>
          </a:p>
          <a:p>
            <a:pPr marL="482600" indent="-444500">
              <a:lnSpc>
                <a:spcPct val="100000"/>
              </a:lnSpc>
              <a:buClr>
                <a:srgbClr val="000000"/>
              </a:buClr>
              <a:buSzPct val="74489"/>
              <a:buFont typeface="Arial"/>
              <a:buChar char="•"/>
              <a:tabLst>
                <a:tab pos="481965" algn="l"/>
                <a:tab pos="482600" algn="l"/>
              </a:tabLst>
            </a:pPr>
            <a:r>
              <a:rPr sz="4900" b="1" dirty="0">
                <a:solidFill>
                  <a:srgbClr val="C82506"/>
                </a:solidFill>
                <a:latin typeface="Arial"/>
                <a:cs typeface="Arial"/>
              </a:rPr>
              <a:t>But </a:t>
            </a:r>
            <a:r>
              <a:rPr sz="3600" spc="-5" dirty="0">
                <a:latin typeface="Arial"/>
                <a:cs typeface="Arial"/>
              </a:rPr>
              <a:t>have </a:t>
            </a:r>
            <a:r>
              <a:rPr sz="3600" dirty="0">
                <a:latin typeface="Arial"/>
                <a:cs typeface="Arial"/>
              </a:rPr>
              <a:t>to </a:t>
            </a:r>
            <a:r>
              <a:rPr sz="3600" spc="-5" dirty="0">
                <a:latin typeface="Arial"/>
                <a:cs typeface="Arial"/>
              </a:rPr>
              <a:t>know</a:t>
            </a:r>
            <a:r>
              <a:rPr sz="3600" spc="-38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…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85000" y="7531100"/>
            <a:ext cx="825500" cy="82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16600" y="7531100"/>
            <a:ext cx="914400" cy="82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7200" y="7670800"/>
            <a:ext cx="1943100" cy="44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74300" y="7594600"/>
            <a:ext cx="1549400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5600" y="3619500"/>
            <a:ext cx="975804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0" marR="5080" indent="-1816100">
              <a:lnSpc>
                <a:spcPct val="100000"/>
              </a:lnSpc>
              <a:spcBef>
                <a:spcPts val="100"/>
              </a:spcBef>
            </a:pPr>
            <a:r>
              <a:rPr u="none" spc="-120" dirty="0"/>
              <a:t>There </a:t>
            </a:r>
            <a:r>
              <a:rPr u="none" spc="-50" dirty="0"/>
              <a:t>are </a:t>
            </a:r>
            <a:r>
              <a:rPr u="none" spc="-5" dirty="0"/>
              <a:t>so many </a:t>
            </a:r>
            <a:r>
              <a:rPr u="none" dirty="0"/>
              <a:t>UI  </a:t>
            </a:r>
            <a:r>
              <a:rPr u="none" spc="-5" dirty="0"/>
              <a:t>auto </a:t>
            </a:r>
            <a:r>
              <a:rPr u="none" dirty="0"/>
              <a:t>test</a:t>
            </a:r>
            <a:r>
              <a:rPr u="none" spc="-15" dirty="0"/>
              <a:t> </a:t>
            </a:r>
            <a:r>
              <a:rPr u="none" dirty="0"/>
              <a:t>tool.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4600" y="1397000"/>
            <a:ext cx="3225800" cy="290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57800" y="4127500"/>
            <a:ext cx="2984500" cy="298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73800" y="1676400"/>
            <a:ext cx="5080000" cy="1155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53500" y="4000500"/>
            <a:ext cx="3225800" cy="322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300" y="5435600"/>
            <a:ext cx="3810000" cy="1689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64971" y="1028700"/>
            <a:ext cx="8157209" cy="7298690"/>
            <a:chOff x="2764971" y="1028700"/>
            <a:chExt cx="8157209" cy="7298690"/>
          </a:xfrm>
        </p:grpSpPr>
        <p:sp>
          <p:nvSpPr>
            <p:cNvPr id="3" name="object 3"/>
            <p:cNvSpPr/>
            <p:nvPr/>
          </p:nvSpPr>
          <p:spPr>
            <a:xfrm>
              <a:off x="2764971" y="1028700"/>
              <a:ext cx="7311344" cy="7298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6651" y="2324536"/>
              <a:ext cx="3425348" cy="12674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44631" y="1460500"/>
              <a:ext cx="917020" cy="8308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514</Words>
  <Application>Microsoft Office PowerPoint</Application>
  <PresentationFormat>Custom</PresentationFormat>
  <Paragraphs>154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Do you have e2e test?</vt:lpstr>
      <vt:lpstr>PowerPoint Presentation</vt:lpstr>
      <vt:lpstr>PowerPoint Presentation</vt:lpstr>
      <vt:lpstr>Maybe QA team in E2E?</vt:lpstr>
      <vt:lpstr>How many resource  do you have?</vt:lpstr>
      <vt:lpstr>Test UI by yourself. Stand out DRY principle</vt:lpstr>
      <vt:lpstr>There are so many UI  auto test tool.</vt:lpstr>
      <vt:lpstr>PowerPoint Presentation</vt:lpstr>
      <vt:lpstr>PowerPoint Presentation</vt:lpstr>
      <vt:lpstr>that sounds great,  lets code for e2e test</vt:lpstr>
      <vt:lpstr>But e2e test so hard</vt:lpstr>
      <vt:lpstr>Less</vt:lpstr>
      <vt:lpstr>Protractor</vt:lpstr>
      <vt:lpstr>Protractor</vt:lpstr>
      <vt:lpstr>Protractor</vt:lpstr>
      <vt:lpstr>Protractor</vt:lpstr>
      <vt:lpstr>Protractor</vt:lpstr>
      <vt:lpstr>Protractor</vt:lpstr>
      <vt:lpstr>E2E codecept.io</vt:lpstr>
      <vt:lpstr>PowerPoint Presentation</vt:lpstr>
      <vt:lpstr>codecept.js</vt:lpstr>
      <vt:lpstr>codecept.js</vt:lpstr>
      <vt:lpstr>codecept.js</vt:lpstr>
      <vt:lpstr>codecept.js</vt:lpstr>
      <vt:lpstr>Codecept.js VS …</vt:lpstr>
      <vt:lpstr>PowerPoint Presentation</vt:lpstr>
      <vt:lpstr>PowerPoint Presentation</vt:lpstr>
      <vt:lpstr>PowerPoint Presentation</vt:lpstr>
      <vt:lpstr>Codecept.js example</vt:lpstr>
      <vt:lpstr>codecept.js</vt:lpstr>
      <vt:lpstr>codecept.js</vt:lpstr>
      <vt:lpstr>codecept.js</vt:lpstr>
      <vt:lpstr>codecept.js</vt:lpstr>
      <vt:lpstr>codecept.js</vt:lpstr>
      <vt:lpstr>codecept.js</vt:lpstr>
      <vt:lpstr>Codecept.js install</vt:lpstr>
      <vt:lpstr>Codecept.js</vt:lpstr>
      <vt:lpstr>Codecept.js up &amp; run</vt:lpstr>
      <vt:lpstr>PowerPoint Presentation</vt:lpstr>
      <vt:lpstr>PowerPoint Presentation</vt:lpstr>
      <vt:lpstr>Codecept.js</vt:lpstr>
      <vt:lpstr>PowerPoint Presentation</vt:lpstr>
      <vt:lpstr>sssss</vt:lpstr>
      <vt:lpstr>Playwright</vt:lpstr>
      <vt:lpstr>Web driver</vt:lpstr>
      <vt:lpstr>Puppeteer</vt:lpstr>
      <vt:lpstr>Protractor  </vt:lpstr>
      <vt:lpstr>Codecept.js locator</vt:lpstr>
      <vt:lpstr>I.amOnPage</vt:lpstr>
      <vt:lpstr>I.fillField</vt:lpstr>
      <vt:lpstr>I.click</vt:lpstr>
      <vt:lpstr>I.checkOption</vt:lpstr>
      <vt:lpstr>I.selectOption</vt:lpstr>
      <vt:lpstr>I.acceptPopup  I.cancelPopup</vt:lpstr>
      <vt:lpstr>Codecept.js assertion</vt:lpstr>
      <vt:lpstr>I.see</vt:lpstr>
      <vt:lpstr>I.seeElement</vt:lpstr>
      <vt:lpstr>I.seeInTitle</vt:lpstr>
      <vt:lpstr>Codecept.js helper</vt:lpstr>
      <vt:lpstr>I.saveScreenshot</vt:lpstr>
      <vt:lpstr>I.resizeWindow</vt:lpstr>
      <vt:lpstr>I.acceptPopup  I.can cancelPopup</vt:lpstr>
      <vt:lpstr>PowerPoint Presentation</vt:lpstr>
      <vt:lpstr>Codecept.js comprare</vt:lpstr>
      <vt:lpstr>PowerPoint Presentation</vt:lpstr>
      <vt:lpstr>Codecept.js recap</vt:lpstr>
      <vt:lpstr>Codecept.js recap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have e2e test?</dc:title>
  <cp:lastModifiedBy>DELL</cp:lastModifiedBy>
  <cp:revision>5</cp:revision>
  <dcterms:created xsi:type="dcterms:W3CDTF">2021-04-25T16:54:09Z</dcterms:created>
  <dcterms:modified xsi:type="dcterms:W3CDTF">2021-04-26T04:21:37Z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2021-04-25T00:00:00Z</vt:filetime>
  </property>
</Properties>
</file>